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79"/>
  </p:notesMasterIdLst>
  <p:handoutMasterIdLst>
    <p:handoutMasterId r:id="rId80"/>
  </p:handoutMasterIdLst>
  <p:sldIdLst>
    <p:sldId id="464" r:id="rId2"/>
    <p:sldId id="493" r:id="rId3"/>
    <p:sldId id="494" r:id="rId4"/>
    <p:sldId id="572" r:id="rId5"/>
    <p:sldId id="573" r:id="rId6"/>
    <p:sldId id="574" r:id="rId7"/>
    <p:sldId id="495" r:id="rId8"/>
    <p:sldId id="496" r:id="rId9"/>
    <p:sldId id="497" r:id="rId10"/>
    <p:sldId id="498" r:id="rId11"/>
    <p:sldId id="513" r:id="rId12"/>
    <p:sldId id="499" r:id="rId13"/>
    <p:sldId id="500" r:id="rId14"/>
    <p:sldId id="501" r:id="rId15"/>
    <p:sldId id="575" r:id="rId16"/>
    <p:sldId id="502" r:id="rId17"/>
    <p:sldId id="503" r:id="rId18"/>
    <p:sldId id="504" r:id="rId19"/>
    <p:sldId id="505" r:id="rId20"/>
    <p:sldId id="576" r:id="rId21"/>
    <p:sldId id="577" r:id="rId22"/>
    <p:sldId id="579" r:id="rId23"/>
    <p:sldId id="578" r:id="rId24"/>
    <p:sldId id="506" r:id="rId25"/>
    <p:sldId id="510" r:id="rId26"/>
    <p:sldId id="511" r:id="rId27"/>
    <p:sldId id="512" r:id="rId28"/>
    <p:sldId id="514" r:id="rId29"/>
    <p:sldId id="515" r:id="rId30"/>
    <p:sldId id="516" r:id="rId31"/>
    <p:sldId id="517" r:id="rId32"/>
    <p:sldId id="518" r:id="rId33"/>
    <p:sldId id="519" r:id="rId34"/>
    <p:sldId id="520" r:id="rId35"/>
    <p:sldId id="521" r:id="rId36"/>
    <p:sldId id="522" r:id="rId37"/>
    <p:sldId id="523" r:id="rId38"/>
    <p:sldId id="524" r:id="rId39"/>
    <p:sldId id="585" r:id="rId40"/>
    <p:sldId id="525" r:id="rId41"/>
    <p:sldId id="526" r:id="rId42"/>
    <p:sldId id="527" r:id="rId43"/>
    <p:sldId id="528" r:id="rId44"/>
    <p:sldId id="529" r:id="rId45"/>
    <p:sldId id="530" r:id="rId46"/>
    <p:sldId id="531" r:id="rId47"/>
    <p:sldId id="532" r:id="rId48"/>
    <p:sldId id="533" r:id="rId49"/>
    <p:sldId id="534" r:id="rId50"/>
    <p:sldId id="535" r:id="rId51"/>
    <p:sldId id="536" r:id="rId52"/>
    <p:sldId id="537" r:id="rId53"/>
    <p:sldId id="538" r:id="rId54"/>
    <p:sldId id="539" r:id="rId55"/>
    <p:sldId id="540" r:id="rId56"/>
    <p:sldId id="541" r:id="rId57"/>
    <p:sldId id="542" r:id="rId58"/>
    <p:sldId id="543" r:id="rId59"/>
    <p:sldId id="544" r:id="rId60"/>
    <p:sldId id="595" r:id="rId61"/>
    <p:sldId id="545" r:id="rId62"/>
    <p:sldId id="546" r:id="rId63"/>
    <p:sldId id="547" r:id="rId64"/>
    <p:sldId id="548" r:id="rId65"/>
    <p:sldId id="549" r:id="rId66"/>
    <p:sldId id="592" r:id="rId67"/>
    <p:sldId id="550" r:id="rId68"/>
    <p:sldId id="551" r:id="rId69"/>
    <p:sldId id="552" r:id="rId70"/>
    <p:sldId id="553" r:id="rId71"/>
    <p:sldId id="554" r:id="rId72"/>
    <p:sldId id="580" r:id="rId73"/>
    <p:sldId id="555" r:id="rId74"/>
    <p:sldId id="581" r:id="rId75"/>
    <p:sldId id="556" r:id="rId76"/>
    <p:sldId id="557" r:id="rId77"/>
    <p:sldId id="558" r:id="rId7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">
          <p15:clr>
            <a:srgbClr val="A4A3A4"/>
          </p15:clr>
        </p15:guide>
        <p15:guide id="2" orient="horz" pos="3026">
          <p15:clr>
            <a:srgbClr val="A4A3A4"/>
          </p15:clr>
        </p15:guide>
        <p15:guide id="3" pos="2744">
          <p15:clr>
            <a:srgbClr val="A4A3A4"/>
          </p15:clr>
        </p15:guide>
        <p15:guide id="4" pos="3061">
          <p15:clr>
            <a:srgbClr val="A4A3A4"/>
          </p15:clr>
        </p15:guide>
        <p15:guide id="5" pos="5556">
          <p15:clr>
            <a:srgbClr val="A4A3A4"/>
          </p15:clr>
        </p15:guide>
        <p15:guide id="6" pos="39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9B"/>
    <a:srgbClr val="BAA738"/>
    <a:srgbClr val="FFDA9D"/>
    <a:srgbClr val="C9B457"/>
    <a:srgbClr val="69C400"/>
    <a:srgbClr val="A4A4A4"/>
    <a:srgbClr val="D9C06F"/>
    <a:srgbClr val="70A4DE"/>
    <a:srgbClr val="92D050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 autoAdjust="0"/>
    <p:restoredTop sz="86368" autoAdjust="0"/>
  </p:normalViewPr>
  <p:slideViewPr>
    <p:cSldViewPr snapToObjects="1" showGuides="1">
      <p:cViewPr varScale="1">
        <p:scale>
          <a:sx n="126" d="100"/>
          <a:sy n="126" d="100"/>
        </p:scale>
        <p:origin x="1374" y="114"/>
      </p:cViewPr>
      <p:guideLst>
        <p:guide orient="horz" pos="307"/>
        <p:guide orient="horz" pos="3026"/>
        <p:guide pos="2744"/>
        <p:guide pos="3061"/>
        <p:guide pos="5556"/>
        <p:guide pos="3998"/>
      </p:guideLst>
    </p:cSldViewPr>
  </p:slideViewPr>
  <p:outlineViewPr>
    <p:cViewPr>
      <p:scale>
        <a:sx n="33" d="100"/>
        <a:sy n="33" d="100"/>
      </p:scale>
      <p:origin x="0" y="169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chemeClr val="tx1">
                <a:lumMod val="60000"/>
                <a:lumOff val="40000"/>
              </a:schemeClr>
            </a:gs>
            <a:gs pos="73000">
              <a:srgbClr val="373737"/>
            </a:gs>
            <a:gs pos="99001">
              <a:schemeClr val="tx1">
                <a:lumMod val="50000"/>
              </a:scheme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7631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ctr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7631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47631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4529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 userDrawn="1"/>
        </p:nvSpPr>
        <p:spPr>
          <a:xfrm>
            <a:off x="4421605" y="523374"/>
            <a:ext cx="4120816" cy="4180973"/>
          </a:xfrm>
          <a:custGeom>
            <a:avLst/>
            <a:gdLst>
              <a:gd name="connsiteX0" fmla="*/ 0 w 4120816"/>
              <a:gd name="connsiteY0" fmla="*/ 4180973 h 4180973"/>
              <a:gd name="connsiteX1" fmla="*/ 2875548 w 4120816"/>
              <a:gd name="connsiteY1" fmla="*/ 4180973 h 4180973"/>
              <a:gd name="connsiteX2" fmla="*/ 4114800 w 4120816"/>
              <a:gd name="connsiteY2" fmla="*/ 2935705 h 4180973"/>
              <a:gd name="connsiteX3" fmla="*/ 4120816 w 4120816"/>
              <a:gd name="connsiteY3" fmla="*/ 577515 h 4180973"/>
              <a:gd name="connsiteX4" fmla="*/ 3838074 w 4120816"/>
              <a:gd name="connsiteY4" fmla="*/ 0 h 4180973"/>
              <a:gd name="connsiteX5" fmla="*/ 1546058 w 4120816"/>
              <a:gd name="connsiteY5" fmla="*/ 6015 h 4180973"/>
              <a:gd name="connsiteX6" fmla="*/ 294774 w 4120816"/>
              <a:gd name="connsiteY6" fmla="*/ 1251284 h 4180973"/>
              <a:gd name="connsiteX7" fmla="*/ 18048 w 4120816"/>
              <a:gd name="connsiteY7" fmla="*/ 1846847 h 4180973"/>
              <a:gd name="connsiteX8" fmla="*/ 0 w 4120816"/>
              <a:gd name="connsiteY8" fmla="*/ 4180973 h 418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0816" h="4180973">
                <a:moveTo>
                  <a:pt x="0" y="4180973"/>
                </a:moveTo>
                <a:lnTo>
                  <a:pt x="2875548" y="4180973"/>
                </a:lnTo>
                <a:lnTo>
                  <a:pt x="4114800" y="2935705"/>
                </a:lnTo>
                <a:cubicBezTo>
                  <a:pt x="4116805" y="2149642"/>
                  <a:pt x="4118811" y="1363578"/>
                  <a:pt x="4120816" y="577515"/>
                </a:cubicBezTo>
                <a:lnTo>
                  <a:pt x="3838074" y="0"/>
                </a:lnTo>
                <a:lnTo>
                  <a:pt x="1546058" y="6015"/>
                </a:lnTo>
                <a:lnTo>
                  <a:pt x="294774" y="1251284"/>
                </a:lnTo>
                <a:lnTo>
                  <a:pt x="18048" y="1846847"/>
                </a:lnTo>
                <a:lnTo>
                  <a:pt x="0" y="4180973"/>
                </a:lnTo>
                <a:close/>
              </a:path>
            </a:pathLst>
          </a:custGeom>
          <a:solidFill>
            <a:srgbClr val="A4A4A4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77654" y="1707654"/>
            <a:ext cx="487680" cy="487680"/>
          </a:xfrm>
          <a:prstGeom prst="rect">
            <a:avLst/>
          </a:prstGeom>
          <a:solidFill>
            <a:srgbClr val="D3873B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1081091" y="1707654"/>
            <a:ext cx="487680" cy="487680"/>
          </a:xfrm>
          <a:prstGeom prst="rect">
            <a:avLst/>
          </a:prstGeom>
          <a:solidFill>
            <a:srgbClr val="B57257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 userDrawn="1"/>
        </p:nvSpPr>
        <p:spPr>
          <a:xfrm>
            <a:off x="1684528" y="1707654"/>
            <a:ext cx="487680" cy="48768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2287965" y="1707654"/>
            <a:ext cx="487680" cy="487680"/>
          </a:xfrm>
          <a:prstGeom prst="rect">
            <a:avLst/>
          </a:prstGeom>
          <a:solidFill>
            <a:srgbClr val="354365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 userDrawn="1"/>
        </p:nvSpPr>
        <p:spPr>
          <a:xfrm>
            <a:off x="472926" y="3083694"/>
            <a:ext cx="487680" cy="487680"/>
          </a:xfrm>
          <a:prstGeom prst="rect">
            <a:avLst/>
          </a:prstGeom>
          <a:solidFill>
            <a:srgbClr val="DEA9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1076363" y="3083694"/>
            <a:ext cx="487680" cy="4876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1679800" y="3083694"/>
            <a:ext cx="487680" cy="487680"/>
          </a:xfrm>
          <a:prstGeom prst="rect">
            <a:avLst/>
          </a:prstGeom>
          <a:solidFill>
            <a:srgbClr val="70A4DE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2283237" y="3083694"/>
            <a:ext cx="487680" cy="487680"/>
          </a:xfrm>
          <a:prstGeom prst="rect">
            <a:avLst/>
          </a:prstGeom>
          <a:solidFill>
            <a:srgbClr val="D9C06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 userDrawn="1"/>
        </p:nvSpPr>
        <p:spPr>
          <a:xfrm>
            <a:off x="2886674" y="3083694"/>
            <a:ext cx="487680" cy="487680"/>
          </a:xfrm>
          <a:prstGeom prst="rect">
            <a:avLst/>
          </a:prstGeom>
          <a:solidFill>
            <a:srgbClr val="A4A4A4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383504" y="21397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Major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989648" y="213970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Admin</a:t>
            </a:r>
            <a:br>
              <a:rPr lang="en-US" sz="800" dirty="0"/>
            </a:br>
            <a:r>
              <a:rPr lang="en-US" sz="800" dirty="0"/>
              <a:t>Down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565712" y="213970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Critical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2147792" y="2139702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Default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2788109" y="213970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Warning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389520" y="353231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Minor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995664" y="3532314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Normal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571728" y="353231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Unknown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2153808" y="353231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Unmanaged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2794125" y="35323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Unreachable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2891402" y="1707654"/>
            <a:ext cx="487680" cy="487680"/>
          </a:xfrm>
          <a:prstGeom prst="rect">
            <a:avLst/>
          </a:prstGeom>
          <a:solidFill>
            <a:srgbClr val="3CE2ED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383504" y="21397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Major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989648" y="213970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Admin</a:t>
            </a:r>
            <a:br>
              <a:rPr lang="en-US" sz="800" dirty="0"/>
            </a:br>
            <a:r>
              <a:rPr lang="en-US" sz="800" dirty="0"/>
              <a:t>Down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565712" y="213970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Critical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2147792" y="2139702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Default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2788109" y="213970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Warning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389520" y="353231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Minor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995664" y="3532314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Normal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571728" y="353231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Unknown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2153808" y="353231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Unmanaged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2794125" y="35323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Unreachable</a:t>
            </a:r>
          </a:p>
        </p:txBody>
      </p:sp>
    </p:spTree>
    <p:extLst>
      <p:ext uri="{BB962C8B-B14F-4D97-AF65-F5344CB8AC3E}">
        <p14:creationId xmlns:p14="http://schemas.microsoft.com/office/powerpoint/2010/main" val="402461517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3641" y="1106438"/>
            <a:ext cx="4190368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4716016" y="1106438"/>
            <a:ext cx="4190368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84941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44585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85" r:id="rId2"/>
    <p:sldLayoutId id="2147483921" r:id="rId3"/>
    <p:sldLayoutId id="2147483922" r:id="rId4"/>
    <p:sldLayoutId id="2147483920" r:id="rId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8.png"/><Relationship Id="rId13" Type="http://schemas.openxmlformats.org/officeDocument/2006/relationships/image" Target="../media/image313.png"/><Relationship Id="rId18" Type="http://schemas.openxmlformats.org/officeDocument/2006/relationships/image" Target="../media/image318.png"/><Relationship Id="rId26" Type="http://schemas.openxmlformats.org/officeDocument/2006/relationships/image" Target="../media/image326.png"/><Relationship Id="rId3" Type="http://schemas.openxmlformats.org/officeDocument/2006/relationships/image" Target="../media/image303.png"/><Relationship Id="rId21" Type="http://schemas.openxmlformats.org/officeDocument/2006/relationships/image" Target="../media/image321.png"/><Relationship Id="rId7" Type="http://schemas.openxmlformats.org/officeDocument/2006/relationships/image" Target="../media/image307.png"/><Relationship Id="rId12" Type="http://schemas.openxmlformats.org/officeDocument/2006/relationships/image" Target="../media/image312.png"/><Relationship Id="rId17" Type="http://schemas.openxmlformats.org/officeDocument/2006/relationships/image" Target="../media/image317.png"/><Relationship Id="rId25" Type="http://schemas.openxmlformats.org/officeDocument/2006/relationships/image" Target="../media/image325.png"/><Relationship Id="rId2" Type="http://schemas.openxmlformats.org/officeDocument/2006/relationships/image" Target="../media/image302.png"/><Relationship Id="rId16" Type="http://schemas.openxmlformats.org/officeDocument/2006/relationships/image" Target="../media/image316.png"/><Relationship Id="rId20" Type="http://schemas.openxmlformats.org/officeDocument/2006/relationships/image" Target="../media/image320.png"/><Relationship Id="rId29" Type="http://schemas.openxmlformats.org/officeDocument/2006/relationships/image" Target="../media/image3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6.png"/><Relationship Id="rId11" Type="http://schemas.openxmlformats.org/officeDocument/2006/relationships/image" Target="../media/image311.png"/><Relationship Id="rId24" Type="http://schemas.openxmlformats.org/officeDocument/2006/relationships/image" Target="../media/image324.png"/><Relationship Id="rId5" Type="http://schemas.openxmlformats.org/officeDocument/2006/relationships/image" Target="../media/image305.png"/><Relationship Id="rId15" Type="http://schemas.openxmlformats.org/officeDocument/2006/relationships/image" Target="../media/image315.png"/><Relationship Id="rId23" Type="http://schemas.openxmlformats.org/officeDocument/2006/relationships/image" Target="../media/image323.png"/><Relationship Id="rId28" Type="http://schemas.openxmlformats.org/officeDocument/2006/relationships/image" Target="../media/image328.png"/><Relationship Id="rId10" Type="http://schemas.openxmlformats.org/officeDocument/2006/relationships/image" Target="../media/image310.png"/><Relationship Id="rId19" Type="http://schemas.openxmlformats.org/officeDocument/2006/relationships/image" Target="../media/image319.png"/><Relationship Id="rId4" Type="http://schemas.openxmlformats.org/officeDocument/2006/relationships/image" Target="../media/image304.png"/><Relationship Id="rId9" Type="http://schemas.openxmlformats.org/officeDocument/2006/relationships/image" Target="../media/image309.png"/><Relationship Id="rId14" Type="http://schemas.openxmlformats.org/officeDocument/2006/relationships/image" Target="../media/image314.png"/><Relationship Id="rId22" Type="http://schemas.openxmlformats.org/officeDocument/2006/relationships/image" Target="../media/image322.png"/><Relationship Id="rId27" Type="http://schemas.openxmlformats.org/officeDocument/2006/relationships/image" Target="../media/image327.png"/><Relationship Id="rId30" Type="http://schemas.openxmlformats.org/officeDocument/2006/relationships/image" Target="../media/image3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7.png"/><Relationship Id="rId13" Type="http://schemas.openxmlformats.org/officeDocument/2006/relationships/image" Target="../media/image342.png"/><Relationship Id="rId18" Type="http://schemas.openxmlformats.org/officeDocument/2006/relationships/image" Target="../media/image347.png"/><Relationship Id="rId26" Type="http://schemas.openxmlformats.org/officeDocument/2006/relationships/image" Target="../media/image355.png"/><Relationship Id="rId3" Type="http://schemas.openxmlformats.org/officeDocument/2006/relationships/image" Target="../media/image332.png"/><Relationship Id="rId21" Type="http://schemas.openxmlformats.org/officeDocument/2006/relationships/image" Target="../media/image350.png"/><Relationship Id="rId7" Type="http://schemas.openxmlformats.org/officeDocument/2006/relationships/image" Target="../media/image336.png"/><Relationship Id="rId12" Type="http://schemas.openxmlformats.org/officeDocument/2006/relationships/image" Target="../media/image341.png"/><Relationship Id="rId17" Type="http://schemas.openxmlformats.org/officeDocument/2006/relationships/image" Target="../media/image346.png"/><Relationship Id="rId25" Type="http://schemas.openxmlformats.org/officeDocument/2006/relationships/image" Target="../media/image354.png"/><Relationship Id="rId2" Type="http://schemas.openxmlformats.org/officeDocument/2006/relationships/image" Target="../media/image331.png"/><Relationship Id="rId16" Type="http://schemas.openxmlformats.org/officeDocument/2006/relationships/image" Target="../media/image345.png"/><Relationship Id="rId20" Type="http://schemas.openxmlformats.org/officeDocument/2006/relationships/image" Target="../media/image349.png"/><Relationship Id="rId29" Type="http://schemas.openxmlformats.org/officeDocument/2006/relationships/image" Target="../media/image3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5.png"/><Relationship Id="rId11" Type="http://schemas.openxmlformats.org/officeDocument/2006/relationships/image" Target="../media/image340.png"/><Relationship Id="rId24" Type="http://schemas.openxmlformats.org/officeDocument/2006/relationships/image" Target="../media/image353.png"/><Relationship Id="rId5" Type="http://schemas.openxmlformats.org/officeDocument/2006/relationships/image" Target="../media/image334.png"/><Relationship Id="rId15" Type="http://schemas.openxmlformats.org/officeDocument/2006/relationships/image" Target="../media/image344.png"/><Relationship Id="rId23" Type="http://schemas.openxmlformats.org/officeDocument/2006/relationships/image" Target="../media/image352.png"/><Relationship Id="rId28" Type="http://schemas.openxmlformats.org/officeDocument/2006/relationships/image" Target="../media/image357.png"/><Relationship Id="rId10" Type="http://schemas.openxmlformats.org/officeDocument/2006/relationships/image" Target="../media/image339.png"/><Relationship Id="rId19" Type="http://schemas.openxmlformats.org/officeDocument/2006/relationships/image" Target="../media/image348.png"/><Relationship Id="rId4" Type="http://schemas.openxmlformats.org/officeDocument/2006/relationships/image" Target="../media/image333.png"/><Relationship Id="rId9" Type="http://schemas.openxmlformats.org/officeDocument/2006/relationships/image" Target="../media/image338.png"/><Relationship Id="rId14" Type="http://schemas.openxmlformats.org/officeDocument/2006/relationships/image" Target="../media/image343.png"/><Relationship Id="rId22" Type="http://schemas.openxmlformats.org/officeDocument/2006/relationships/image" Target="../media/image351.png"/><Relationship Id="rId27" Type="http://schemas.openxmlformats.org/officeDocument/2006/relationships/image" Target="../media/image356.png"/><Relationship Id="rId30" Type="http://schemas.openxmlformats.org/officeDocument/2006/relationships/image" Target="../media/image3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image" Target="../media/image371.png"/><Relationship Id="rId18" Type="http://schemas.openxmlformats.org/officeDocument/2006/relationships/image" Target="../media/image376.png"/><Relationship Id="rId26" Type="http://schemas.openxmlformats.org/officeDocument/2006/relationships/image" Target="../media/image384.png"/><Relationship Id="rId3" Type="http://schemas.openxmlformats.org/officeDocument/2006/relationships/image" Target="../media/image361.png"/><Relationship Id="rId21" Type="http://schemas.openxmlformats.org/officeDocument/2006/relationships/image" Target="../media/image379.png"/><Relationship Id="rId7" Type="http://schemas.openxmlformats.org/officeDocument/2006/relationships/image" Target="../media/image365.png"/><Relationship Id="rId12" Type="http://schemas.openxmlformats.org/officeDocument/2006/relationships/image" Target="../media/image370.png"/><Relationship Id="rId17" Type="http://schemas.openxmlformats.org/officeDocument/2006/relationships/image" Target="../media/image375.png"/><Relationship Id="rId25" Type="http://schemas.openxmlformats.org/officeDocument/2006/relationships/image" Target="../media/image383.png"/><Relationship Id="rId2" Type="http://schemas.openxmlformats.org/officeDocument/2006/relationships/image" Target="../media/image360.png"/><Relationship Id="rId16" Type="http://schemas.openxmlformats.org/officeDocument/2006/relationships/image" Target="../media/image374.png"/><Relationship Id="rId20" Type="http://schemas.openxmlformats.org/officeDocument/2006/relationships/image" Target="../media/image378.png"/><Relationship Id="rId29" Type="http://schemas.openxmlformats.org/officeDocument/2006/relationships/image" Target="../media/image3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24" Type="http://schemas.openxmlformats.org/officeDocument/2006/relationships/image" Target="../media/image382.png"/><Relationship Id="rId5" Type="http://schemas.openxmlformats.org/officeDocument/2006/relationships/image" Target="../media/image363.png"/><Relationship Id="rId15" Type="http://schemas.openxmlformats.org/officeDocument/2006/relationships/image" Target="../media/image373.png"/><Relationship Id="rId23" Type="http://schemas.openxmlformats.org/officeDocument/2006/relationships/image" Target="../media/image381.png"/><Relationship Id="rId28" Type="http://schemas.openxmlformats.org/officeDocument/2006/relationships/image" Target="../media/image386.png"/><Relationship Id="rId10" Type="http://schemas.openxmlformats.org/officeDocument/2006/relationships/image" Target="../media/image368.png"/><Relationship Id="rId19" Type="http://schemas.openxmlformats.org/officeDocument/2006/relationships/image" Target="../media/image377.png"/><Relationship Id="rId4" Type="http://schemas.openxmlformats.org/officeDocument/2006/relationships/image" Target="../media/image362.png"/><Relationship Id="rId9" Type="http://schemas.openxmlformats.org/officeDocument/2006/relationships/image" Target="../media/image367.png"/><Relationship Id="rId14" Type="http://schemas.openxmlformats.org/officeDocument/2006/relationships/image" Target="../media/image372.png"/><Relationship Id="rId22" Type="http://schemas.openxmlformats.org/officeDocument/2006/relationships/image" Target="../media/image380.png"/><Relationship Id="rId27" Type="http://schemas.openxmlformats.org/officeDocument/2006/relationships/image" Target="../media/image385.png"/><Relationship Id="rId30" Type="http://schemas.openxmlformats.org/officeDocument/2006/relationships/image" Target="../media/image3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2.png"/><Relationship Id="rId4" Type="http://schemas.openxmlformats.org/officeDocument/2006/relationships/image" Target="../media/image3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13" Type="http://schemas.openxmlformats.org/officeDocument/2006/relationships/image" Target="../media/image404.png"/><Relationship Id="rId18" Type="http://schemas.openxmlformats.org/officeDocument/2006/relationships/image" Target="../media/image409.png"/><Relationship Id="rId26" Type="http://schemas.openxmlformats.org/officeDocument/2006/relationships/image" Target="../media/image417.png"/><Relationship Id="rId3" Type="http://schemas.openxmlformats.org/officeDocument/2006/relationships/image" Target="../media/image394.png"/><Relationship Id="rId21" Type="http://schemas.openxmlformats.org/officeDocument/2006/relationships/image" Target="../media/image412.png"/><Relationship Id="rId7" Type="http://schemas.openxmlformats.org/officeDocument/2006/relationships/image" Target="../media/image398.png"/><Relationship Id="rId12" Type="http://schemas.openxmlformats.org/officeDocument/2006/relationships/image" Target="../media/image403.png"/><Relationship Id="rId17" Type="http://schemas.openxmlformats.org/officeDocument/2006/relationships/image" Target="../media/image408.png"/><Relationship Id="rId25" Type="http://schemas.openxmlformats.org/officeDocument/2006/relationships/image" Target="../media/image416.png"/><Relationship Id="rId2" Type="http://schemas.openxmlformats.org/officeDocument/2006/relationships/image" Target="../media/image393.png"/><Relationship Id="rId16" Type="http://schemas.openxmlformats.org/officeDocument/2006/relationships/image" Target="../media/image407.png"/><Relationship Id="rId20" Type="http://schemas.openxmlformats.org/officeDocument/2006/relationships/image" Target="../media/image411.png"/><Relationship Id="rId29" Type="http://schemas.openxmlformats.org/officeDocument/2006/relationships/image" Target="../media/image4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7.png"/><Relationship Id="rId11" Type="http://schemas.openxmlformats.org/officeDocument/2006/relationships/image" Target="../media/image402.png"/><Relationship Id="rId24" Type="http://schemas.openxmlformats.org/officeDocument/2006/relationships/image" Target="../media/image415.png"/><Relationship Id="rId5" Type="http://schemas.openxmlformats.org/officeDocument/2006/relationships/image" Target="../media/image396.png"/><Relationship Id="rId15" Type="http://schemas.openxmlformats.org/officeDocument/2006/relationships/image" Target="../media/image406.png"/><Relationship Id="rId23" Type="http://schemas.openxmlformats.org/officeDocument/2006/relationships/image" Target="../media/image414.png"/><Relationship Id="rId28" Type="http://schemas.openxmlformats.org/officeDocument/2006/relationships/image" Target="../media/image419.png"/><Relationship Id="rId10" Type="http://schemas.openxmlformats.org/officeDocument/2006/relationships/image" Target="../media/image401.png"/><Relationship Id="rId19" Type="http://schemas.openxmlformats.org/officeDocument/2006/relationships/image" Target="../media/image410.png"/><Relationship Id="rId4" Type="http://schemas.openxmlformats.org/officeDocument/2006/relationships/image" Target="../media/image395.png"/><Relationship Id="rId9" Type="http://schemas.openxmlformats.org/officeDocument/2006/relationships/image" Target="../media/image400.png"/><Relationship Id="rId14" Type="http://schemas.openxmlformats.org/officeDocument/2006/relationships/image" Target="../media/image405.png"/><Relationship Id="rId22" Type="http://schemas.openxmlformats.org/officeDocument/2006/relationships/image" Target="../media/image413.png"/><Relationship Id="rId27" Type="http://schemas.openxmlformats.org/officeDocument/2006/relationships/image" Target="../media/image418.png"/><Relationship Id="rId30" Type="http://schemas.openxmlformats.org/officeDocument/2006/relationships/image" Target="../media/image42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3.png"/><Relationship Id="rId18" Type="http://schemas.openxmlformats.org/officeDocument/2006/relationships/image" Target="../media/image438.png"/><Relationship Id="rId26" Type="http://schemas.openxmlformats.org/officeDocument/2006/relationships/image" Target="../media/image446.png"/><Relationship Id="rId39" Type="http://schemas.openxmlformats.org/officeDocument/2006/relationships/image" Target="../media/image459.png"/><Relationship Id="rId21" Type="http://schemas.openxmlformats.org/officeDocument/2006/relationships/image" Target="../media/image441.png"/><Relationship Id="rId34" Type="http://schemas.openxmlformats.org/officeDocument/2006/relationships/image" Target="../media/image454.png"/><Relationship Id="rId7" Type="http://schemas.openxmlformats.org/officeDocument/2006/relationships/image" Target="../media/image427.png"/><Relationship Id="rId12" Type="http://schemas.openxmlformats.org/officeDocument/2006/relationships/image" Target="../media/image432.png"/><Relationship Id="rId17" Type="http://schemas.openxmlformats.org/officeDocument/2006/relationships/image" Target="../media/image437.png"/><Relationship Id="rId25" Type="http://schemas.openxmlformats.org/officeDocument/2006/relationships/image" Target="../media/image445.png"/><Relationship Id="rId33" Type="http://schemas.openxmlformats.org/officeDocument/2006/relationships/image" Target="../media/image453.png"/><Relationship Id="rId38" Type="http://schemas.openxmlformats.org/officeDocument/2006/relationships/image" Target="../media/image458.png"/><Relationship Id="rId2" Type="http://schemas.openxmlformats.org/officeDocument/2006/relationships/image" Target="../media/image422.png"/><Relationship Id="rId16" Type="http://schemas.openxmlformats.org/officeDocument/2006/relationships/image" Target="../media/image436.png"/><Relationship Id="rId20" Type="http://schemas.openxmlformats.org/officeDocument/2006/relationships/image" Target="../media/image440.png"/><Relationship Id="rId29" Type="http://schemas.openxmlformats.org/officeDocument/2006/relationships/image" Target="../media/image4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6.png"/><Relationship Id="rId11" Type="http://schemas.openxmlformats.org/officeDocument/2006/relationships/image" Target="../media/image431.png"/><Relationship Id="rId24" Type="http://schemas.openxmlformats.org/officeDocument/2006/relationships/image" Target="../media/image444.png"/><Relationship Id="rId32" Type="http://schemas.openxmlformats.org/officeDocument/2006/relationships/image" Target="../media/image452.png"/><Relationship Id="rId37" Type="http://schemas.openxmlformats.org/officeDocument/2006/relationships/image" Target="../media/image457.png"/><Relationship Id="rId40" Type="http://schemas.openxmlformats.org/officeDocument/2006/relationships/image" Target="../media/image460.png"/><Relationship Id="rId5" Type="http://schemas.openxmlformats.org/officeDocument/2006/relationships/image" Target="../media/image425.png"/><Relationship Id="rId15" Type="http://schemas.openxmlformats.org/officeDocument/2006/relationships/image" Target="../media/image435.png"/><Relationship Id="rId23" Type="http://schemas.openxmlformats.org/officeDocument/2006/relationships/image" Target="../media/image443.png"/><Relationship Id="rId28" Type="http://schemas.openxmlformats.org/officeDocument/2006/relationships/image" Target="../media/image448.png"/><Relationship Id="rId36" Type="http://schemas.openxmlformats.org/officeDocument/2006/relationships/image" Target="../media/image456.png"/><Relationship Id="rId10" Type="http://schemas.openxmlformats.org/officeDocument/2006/relationships/image" Target="../media/image430.png"/><Relationship Id="rId19" Type="http://schemas.openxmlformats.org/officeDocument/2006/relationships/image" Target="../media/image439.png"/><Relationship Id="rId31" Type="http://schemas.openxmlformats.org/officeDocument/2006/relationships/image" Target="../media/image451.png"/><Relationship Id="rId4" Type="http://schemas.openxmlformats.org/officeDocument/2006/relationships/image" Target="../media/image424.png"/><Relationship Id="rId9" Type="http://schemas.openxmlformats.org/officeDocument/2006/relationships/image" Target="../media/image429.png"/><Relationship Id="rId14" Type="http://schemas.openxmlformats.org/officeDocument/2006/relationships/image" Target="../media/image434.png"/><Relationship Id="rId22" Type="http://schemas.openxmlformats.org/officeDocument/2006/relationships/image" Target="../media/image442.png"/><Relationship Id="rId27" Type="http://schemas.openxmlformats.org/officeDocument/2006/relationships/image" Target="../media/image447.png"/><Relationship Id="rId30" Type="http://schemas.openxmlformats.org/officeDocument/2006/relationships/image" Target="../media/image450.png"/><Relationship Id="rId35" Type="http://schemas.openxmlformats.org/officeDocument/2006/relationships/image" Target="../media/image455.png"/><Relationship Id="rId8" Type="http://schemas.openxmlformats.org/officeDocument/2006/relationships/image" Target="../media/image428.png"/><Relationship Id="rId3" Type="http://schemas.openxmlformats.org/officeDocument/2006/relationships/image" Target="../media/image4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7.png"/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26" Type="http://schemas.openxmlformats.org/officeDocument/2006/relationships/image" Target="../media/image485.png"/><Relationship Id="rId3" Type="http://schemas.openxmlformats.org/officeDocument/2006/relationships/image" Target="../media/image462.png"/><Relationship Id="rId21" Type="http://schemas.openxmlformats.org/officeDocument/2006/relationships/image" Target="../media/image480.png"/><Relationship Id="rId7" Type="http://schemas.openxmlformats.org/officeDocument/2006/relationships/image" Target="../media/image466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5" Type="http://schemas.openxmlformats.org/officeDocument/2006/relationships/image" Target="../media/image484.png"/><Relationship Id="rId2" Type="http://schemas.openxmlformats.org/officeDocument/2006/relationships/image" Target="../media/image461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29" Type="http://schemas.openxmlformats.org/officeDocument/2006/relationships/image" Target="../media/image4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24" Type="http://schemas.openxmlformats.org/officeDocument/2006/relationships/image" Target="../media/image483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23" Type="http://schemas.openxmlformats.org/officeDocument/2006/relationships/image" Target="../media/image482.png"/><Relationship Id="rId28" Type="http://schemas.openxmlformats.org/officeDocument/2006/relationships/image" Target="../media/image487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Relationship Id="rId22" Type="http://schemas.openxmlformats.org/officeDocument/2006/relationships/image" Target="../media/image481.png"/><Relationship Id="rId27" Type="http://schemas.openxmlformats.org/officeDocument/2006/relationships/image" Target="../media/image486.png"/><Relationship Id="rId30" Type="http://schemas.openxmlformats.org/officeDocument/2006/relationships/image" Target="../media/image48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6.png"/><Relationship Id="rId13" Type="http://schemas.openxmlformats.org/officeDocument/2006/relationships/image" Target="../media/image501.png"/><Relationship Id="rId18" Type="http://schemas.openxmlformats.org/officeDocument/2006/relationships/image" Target="../media/image506.png"/><Relationship Id="rId26" Type="http://schemas.openxmlformats.org/officeDocument/2006/relationships/image" Target="../media/image514.png"/><Relationship Id="rId3" Type="http://schemas.openxmlformats.org/officeDocument/2006/relationships/image" Target="../media/image491.png"/><Relationship Id="rId21" Type="http://schemas.openxmlformats.org/officeDocument/2006/relationships/image" Target="../media/image509.png"/><Relationship Id="rId7" Type="http://schemas.openxmlformats.org/officeDocument/2006/relationships/image" Target="../media/image495.png"/><Relationship Id="rId12" Type="http://schemas.openxmlformats.org/officeDocument/2006/relationships/image" Target="../media/image500.png"/><Relationship Id="rId17" Type="http://schemas.openxmlformats.org/officeDocument/2006/relationships/image" Target="../media/image505.png"/><Relationship Id="rId25" Type="http://schemas.openxmlformats.org/officeDocument/2006/relationships/image" Target="../media/image513.png"/><Relationship Id="rId2" Type="http://schemas.openxmlformats.org/officeDocument/2006/relationships/image" Target="../media/image490.png"/><Relationship Id="rId16" Type="http://schemas.openxmlformats.org/officeDocument/2006/relationships/image" Target="../media/image504.png"/><Relationship Id="rId20" Type="http://schemas.openxmlformats.org/officeDocument/2006/relationships/image" Target="../media/image508.png"/><Relationship Id="rId29" Type="http://schemas.openxmlformats.org/officeDocument/2006/relationships/image" Target="../media/image5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4.png"/><Relationship Id="rId11" Type="http://schemas.openxmlformats.org/officeDocument/2006/relationships/image" Target="../media/image499.png"/><Relationship Id="rId24" Type="http://schemas.openxmlformats.org/officeDocument/2006/relationships/image" Target="../media/image512.png"/><Relationship Id="rId5" Type="http://schemas.openxmlformats.org/officeDocument/2006/relationships/image" Target="../media/image493.png"/><Relationship Id="rId15" Type="http://schemas.openxmlformats.org/officeDocument/2006/relationships/image" Target="../media/image503.png"/><Relationship Id="rId23" Type="http://schemas.openxmlformats.org/officeDocument/2006/relationships/image" Target="../media/image511.png"/><Relationship Id="rId28" Type="http://schemas.openxmlformats.org/officeDocument/2006/relationships/image" Target="../media/image516.png"/><Relationship Id="rId10" Type="http://schemas.openxmlformats.org/officeDocument/2006/relationships/image" Target="../media/image498.png"/><Relationship Id="rId19" Type="http://schemas.openxmlformats.org/officeDocument/2006/relationships/image" Target="../media/image507.png"/><Relationship Id="rId4" Type="http://schemas.openxmlformats.org/officeDocument/2006/relationships/image" Target="../media/image492.png"/><Relationship Id="rId9" Type="http://schemas.openxmlformats.org/officeDocument/2006/relationships/image" Target="../media/image497.png"/><Relationship Id="rId14" Type="http://schemas.openxmlformats.org/officeDocument/2006/relationships/image" Target="../media/image502.png"/><Relationship Id="rId22" Type="http://schemas.openxmlformats.org/officeDocument/2006/relationships/image" Target="../media/image510.png"/><Relationship Id="rId27" Type="http://schemas.openxmlformats.org/officeDocument/2006/relationships/image" Target="../media/image515.png"/><Relationship Id="rId30" Type="http://schemas.openxmlformats.org/officeDocument/2006/relationships/image" Target="../media/image5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5.png"/><Relationship Id="rId13" Type="http://schemas.openxmlformats.org/officeDocument/2006/relationships/image" Target="../media/image530.png"/><Relationship Id="rId18" Type="http://schemas.openxmlformats.org/officeDocument/2006/relationships/image" Target="../media/image535.png"/><Relationship Id="rId26" Type="http://schemas.openxmlformats.org/officeDocument/2006/relationships/image" Target="../media/image543.png"/><Relationship Id="rId3" Type="http://schemas.openxmlformats.org/officeDocument/2006/relationships/image" Target="../media/image520.png"/><Relationship Id="rId21" Type="http://schemas.openxmlformats.org/officeDocument/2006/relationships/image" Target="../media/image538.png"/><Relationship Id="rId7" Type="http://schemas.openxmlformats.org/officeDocument/2006/relationships/image" Target="../media/image524.png"/><Relationship Id="rId12" Type="http://schemas.openxmlformats.org/officeDocument/2006/relationships/image" Target="../media/image529.png"/><Relationship Id="rId17" Type="http://schemas.openxmlformats.org/officeDocument/2006/relationships/image" Target="../media/image534.png"/><Relationship Id="rId25" Type="http://schemas.openxmlformats.org/officeDocument/2006/relationships/image" Target="../media/image542.png"/><Relationship Id="rId2" Type="http://schemas.openxmlformats.org/officeDocument/2006/relationships/image" Target="../media/image519.png"/><Relationship Id="rId16" Type="http://schemas.openxmlformats.org/officeDocument/2006/relationships/image" Target="../media/image533.png"/><Relationship Id="rId20" Type="http://schemas.openxmlformats.org/officeDocument/2006/relationships/image" Target="../media/image537.png"/><Relationship Id="rId29" Type="http://schemas.openxmlformats.org/officeDocument/2006/relationships/image" Target="../media/image5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3.png"/><Relationship Id="rId11" Type="http://schemas.openxmlformats.org/officeDocument/2006/relationships/image" Target="../media/image528.png"/><Relationship Id="rId24" Type="http://schemas.openxmlformats.org/officeDocument/2006/relationships/image" Target="../media/image541.png"/><Relationship Id="rId5" Type="http://schemas.openxmlformats.org/officeDocument/2006/relationships/image" Target="../media/image522.png"/><Relationship Id="rId15" Type="http://schemas.openxmlformats.org/officeDocument/2006/relationships/image" Target="../media/image532.png"/><Relationship Id="rId23" Type="http://schemas.openxmlformats.org/officeDocument/2006/relationships/image" Target="../media/image540.png"/><Relationship Id="rId28" Type="http://schemas.openxmlformats.org/officeDocument/2006/relationships/image" Target="../media/image545.png"/><Relationship Id="rId10" Type="http://schemas.openxmlformats.org/officeDocument/2006/relationships/image" Target="../media/image527.png"/><Relationship Id="rId19" Type="http://schemas.openxmlformats.org/officeDocument/2006/relationships/image" Target="../media/image536.png"/><Relationship Id="rId4" Type="http://schemas.openxmlformats.org/officeDocument/2006/relationships/image" Target="../media/image521.png"/><Relationship Id="rId9" Type="http://schemas.openxmlformats.org/officeDocument/2006/relationships/image" Target="../media/image526.png"/><Relationship Id="rId14" Type="http://schemas.openxmlformats.org/officeDocument/2006/relationships/image" Target="../media/image531.png"/><Relationship Id="rId22" Type="http://schemas.openxmlformats.org/officeDocument/2006/relationships/image" Target="../media/image539.png"/><Relationship Id="rId27" Type="http://schemas.openxmlformats.org/officeDocument/2006/relationships/image" Target="../media/image544.png"/><Relationship Id="rId30" Type="http://schemas.openxmlformats.org/officeDocument/2006/relationships/image" Target="../media/image5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13" Type="http://schemas.openxmlformats.org/officeDocument/2006/relationships/image" Target="../media/image559.png"/><Relationship Id="rId18" Type="http://schemas.openxmlformats.org/officeDocument/2006/relationships/image" Target="../media/image564.png"/><Relationship Id="rId26" Type="http://schemas.openxmlformats.org/officeDocument/2006/relationships/image" Target="../media/image572.png"/><Relationship Id="rId3" Type="http://schemas.openxmlformats.org/officeDocument/2006/relationships/image" Target="../media/image549.png"/><Relationship Id="rId21" Type="http://schemas.openxmlformats.org/officeDocument/2006/relationships/image" Target="../media/image567.png"/><Relationship Id="rId7" Type="http://schemas.openxmlformats.org/officeDocument/2006/relationships/image" Target="../media/image553.png"/><Relationship Id="rId12" Type="http://schemas.openxmlformats.org/officeDocument/2006/relationships/image" Target="../media/image558.png"/><Relationship Id="rId17" Type="http://schemas.openxmlformats.org/officeDocument/2006/relationships/image" Target="../media/image563.png"/><Relationship Id="rId25" Type="http://schemas.openxmlformats.org/officeDocument/2006/relationships/image" Target="../media/image571.png"/><Relationship Id="rId2" Type="http://schemas.openxmlformats.org/officeDocument/2006/relationships/image" Target="../media/image548.png"/><Relationship Id="rId16" Type="http://schemas.openxmlformats.org/officeDocument/2006/relationships/image" Target="../media/image562.png"/><Relationship Id="rId20" Type="http://schemas.openxmlformats.org/officeDocument/2006/relationships/image" Target="../media/image566.png"/><Relationship Id="rId29" Type="http://schemas.openxmlformats.org/officeDocument/2006/relationships/image" Target="../media/image5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2.png"/><Relationship Id="rId11" Type="http://schemas.openxmlformats.org/officeDocument/2006/relationships/image" Target="../media/image557.png"/><Relationship Id="rId24" Type="http://schemas.openxmlformats.org/officeDocument/2006/relationships/image" Target="../media/image570.png"/><Relationship Id="rId5" Type="http://schemas.openxmlformats.org/officeDocument/2006/relationships/image" Target="../media/image551.png"/><Relationship Id="rId15" Type="http://schemas.openxmlformats.org/officeDocument/2006/relationships/image" Target="../media/image561.png"/><Relationship Id="rId23" Type="http://schemas.openxmlformats.org/officeDocument/2006/relationships/image" Target="../media/image569.png"/><Relationship Id="rId28" Type="http://schemas.openxmlformats.org/officeDocument/2006/relationships/image" Target="../media/image574.png"/><Relationship Id="rId10" Type="http://schemas.openxmlformats.org/officeDocument/2006/relationships/image" Target="../media/image556.png"/><Relationship Id="rId19" Type="http://schemas.openxmlformats.org/officeDocument/2006/relationships/image" Target="../media/image565.png"/><Relationship Id="rId4" Type="http://schemas.openxmlformats.org/officeDocument/2006/relationships/image" Target="../media/image550.png"/><Relationship Id="rId9" Type="http://schemas.openxmlformats.org/officeDocument/2006/relationships/image" Target="../media/image555.png"/><Relationship Id="rId14" Type="http://schemas.openxmlformats.org/officeDocument/2006/relationships/image" Target="../media/image560.png"/><Relationship Id="rId22" Type="http://schemas.openxmlformats.org/officeDocument/2006/relationships/image" Target="../media/image568.png"/><Relationship Id="rId27" Type="http://schemas.openxmlformats.org/officeDocument/2006/relationships/image" Target="../media/image573.png"/><Relationship Id="rId30" Type="http://schemas.openxmlformats.org/officeDocument/2006/relationships/image" Target="../media/image5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88.png"/><Relationship Id="rId18" Type="http://schemas.openxmlformats.org/officeDocument/2006/relationships/image" Target="../media/image593.png"/><Relationship Id="rId26" Type="http://schemas.openxmlformats.org/officeDocument/2006/relationships/image" Target="../media/image601.png"/><Relationship Id="rId39" Type="http://schemas.openxmlformats.org/officeDocument/2006/relationships/image" Target="../media/image614.png"/><Relationship Id="rId21" Type="http://schemas.openxmlformats.org/officeDocument/2006/relationships/image" Target="../media/image596.png"/><Relationship Id="rId34" Type="http://schemas.openxmlformats.org/officeDocument/2006/relationships/image" Target="../media/image609.png"/><Relationship Id="rId7" Type="http://schemas.openxmlformats.org/officeDocument/2006/relationships/image" Target="../media/image582.png"/><Relationship Id="rId2" Type="http://schemas.openxmlformats.org/officeDocument/2006/relationships/image" Target="../media/image577.png"/><Relationship Id="rId16" Type="http://schemas.openxmlformats.org/officeDocument/2006/relationships/image" Target="../media/image591.png"/><Relationship Id="rId20" Type="http://schemas.openxmlformats.org/officeDocument/2006/relationships/image" Target="../media/image595.png"/><Relationship Id="rId29" Type="http://schemas.openxmlformats.org/officeDocument/2006/relationships/image" Target="../media/image604.png"/><Relationship Id="rId41" Type="http://schemas.openxmlformats.org/officeDocument/2006/relationships/image" Target="../media/image6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1.png"/><Relationship Id="rId11" Type="http://schemas.openxmlformats.org/officeDocument/2006/relationships/image" Target="../media/image586.png"/><Relationship Id="rId24" Type="http://schemas.openxmlformats.org/officeDocument/2006/relationships/image" Target="../media/image599.png"/><Relationship Id="rId32" Type="http://schemas.openxmlformats.org/officeDocument/2006/relationships/image" Target="../media/image607.png"/><Relationship Id="rId37" Type="http://schemas.openxmlformats.org/officeDocument/2006/relationships/image" Target="../media/image612.png"/><Relationship Id="rId40" Type="http://schemas.openxmlformats.org/officeDocument/2006/relationships/image" Target="../media/image615.png"/><Relationship Id="rId5" Type="http://schemas.openxmlformats.org/officeDocument/2006/relationships/image" Target="../media/image580.png"/><Relationship Id="rId15" Type="http://schemas.openxmlformats.org/officeDocument/2006/relationships/image" Target="../media/image590.png"/><Relationship Id="rId23" Type="http://schemas.openxmlformats.org/officeDocument/2006/relationships/image" Target="../media/image598.png"/><Relationship Id="rId28" Type="http://schemas.openxmlformats.org/officeDocument/2006/relationships/image" Target="../media/image603.png"/><Relationship Id="rId36" Type="http://schemas.openxmlformats.org/officeDocument/2006/relationships/image" Target="../media/image611.png"/><Relationship Id="rId10" Type="http://schemas.openxmlformats.org/officeDocument/2006/relationships/image" Target="../media/image585.png"/><Relationship Id="rId19" Type="http://schemas.openxmlformats.org/officeDocument/2006/relationships/image" Target="../media/image594.png"/><Relationship Id="rId31" Type="http://schemas.openxmlformats.org/officeDocument/2006/relationships/image" Target="../media/image606.png"/><Relationship Id="rId4" Type="http://schemas.openxmlformats.org/officeDocument/2006/relationships/image" Target="../media/image579.png"/><Relationship Id="rId9" Type="http://schemas.openxmlformats.org/officeDocument/2006/relationships/image" Target="../media/image584.png"/><Relationship Id="rId14" Type="http://schemas.openxmlformats.org/officeDocument/2006/relationships/image" Target="../media/image589.png"/><Relationship Id="rId22" Type="http://schemas.openxmlformats.org/officeDocument/2006/relationships/image" Target="../media/image597.png"/><Relationship Id="rId27" Type="http://schemas.openxmlformats.org/officeDocument/2006/relationships/image" Target="../media/image602.png"/><Relationship Id="rId30" Type="http://schemas.openxmlformats.org/officeDocument/2006/relationships/image" Target="../media/image605.png"/><Relationship Id="rId35" Type="http://schemas.openxmlformats.org/officeDocument/2006/relationships/image" Target="../media/image610.png"/><Relationship Id="rId8" Type="http://schemas.openxmlformats.org/officeDocument/2006/relationships/image" Target="../media/image583.png"/><Relationship Id="rId3" Type="http://schemas.openxmlformats.org/officeDocument/2006/relationships/image" Target="../media/image578.png"/><Relationship Id="rId12" Type="http://schemas.openxmlformats.org/officeDocument/2006/relationships/image" Target="../media/image587.png"/><Relationship Id="rId17" Type="http://schemas.openxmlformats.org/officeDocument/2006/relationships/image" Target="../media/image592.png"/><Relationship Id="rId25" Type="http://schemas.openxmlformats.org/officeDocument/2006/relationships/image" Target="../media/image600.png"/><Relationship Id="rId33" Type="http://schemas.openxmlformats.org/officeDocument/2006/relationships/image" Target="../media/image608.png"/><Relationship Id="rId38" Type="http://schemas.openxmlformats.org/officeDocument/2006/relationships/image" Target="../media/image613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png"/><Relationship Id="rId18" Type="http://schemas.openxmlformats.org/officeDocument/2006/relationships/image" Target="../media/image633.png"/><Relationship Id="rId26" Type="http://schemas.openxmlformats.org/officeDocument/2006/relationships/image" Target="../media/image641.png"/><Relationship Id="rId39" Type="http://schemas.openxmlformats.org/officeDocument/2006/relationships/image" Target="../media/image654.png"/><Relationship Id="rId21" Type="http://schemas.openxmlformats.org/officeDocument/2006/relationships/image" Target="../media/image636.png"/><Relationship Id="rId34" Type="http://schemas.openxmlformats.org/officeDocument/2006/relationships/image" Target="../media/image649.png"/><Relationship Id="rId7" Type="http://schemas.openxmlformats.org/officeDocument/2006/relationships/image" Target="../media/image622.png"/><Relationship Id="rId2" Type="http://schemas.openxmlformats.org/officeDocument/2006/relationships/image" Target="../media/image617.png"/><Relationship Id="rId16" Type="http://schemas.openxmlformats.org/officeDocument/2006/relationships/image" Target="../media/image631.png"/><Relationship Id="rId20" Type="http://schemas.openxmlformats.org/officeDocument/2006/relationships/image" Target="../media/image635.png"/><Relationship Id="rId29" Type="http://schemas.openxmlformats.org/officeDocument/2006/relationships/image" Target="../media/image644.png"/><Relationship Id="rId41" Type="http://schemas.openxmlformats.org/officeDocument/2006/relationships/image" Target="../media/image6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1.png"/><Relationship Id="rId11" Type="http://schemas.openxmlformats.org/officeDocument/2006/relationships/image" Target="../media/image626.png"/><Relationship Id="rId24" Type="http://schemas.openxmlformats.org/officeDocument/2006/relationships/image" Target="../media/image639.png"/><Relationship Id="rId32" Type="http://schemas.openxmlformats.org/officeDocument/2006/relationships/image" Target="../media/image647.png"/><Relationship Id="rId37" Type="http://schemas.openxmlformats.org/officeDocument/2006/relationships/image" Target="../media/image652.png"/><Relationship Id="rId40" Type="http://schemas.openxmlformats.org/officeDocument/2006/relationships/image" Target="../media/image655.png"/><Relationship Id="rId5" Type="http://schemas.openxmlformats.org/officeDocument/2006/relationships/image" Target="../media/image620.png"/><Relationship Id="rId15" Type="http://schemas.openxmlformats.org/officeDocument/2006/relationships/image" Target="../media/image630.png"/><Relationship Id="rId23" Type="http://schemas.openxmlformats.org/officeDocument/2006/relationships/image" Target="../media/image638.png"/><Relationship Id="rId28" Type="http://schemas.openxmlformats.org/officeDocument/2006/relationships/image" Target="../media/image643.png"/><Relationship Id="rId36" Type="http://schemas.openxmlformats.org/officeDocument/2006/relationships/image" Target="../media/image651.png"/><Relationship Id="rId10" Type="http://schemas.openxmlformats.org/officeDocument/2006/relationships/image" Target="../media/image625.png"/><Relationship Id="rId19" Type="http://schemas.openxmlformats.org/officeDocument/2006/relationships/image" Target="../media/image634.png"/><Relationship Id="rId31" Type="http://schemas.openxmlformats.org/officeDocument/2006/relationships/image" Target="../media/image646.png"/><Relationship Id="rId4" Type="http://schemas.openxmlformats.org/officeDocument/2006/relationships/image" Target="../media/image619.png"/><Relationship Id="rId9" Type="http://schemas.openxmlformats.org/officeDocument/2006/relationships/image" Target="../media/image624.png"/><Relationship Id="rId14" Type="http://schemas.openxmlformats.org/officeDocument/2006/relationships/image" Target="../media/image629.png"/><Relationship Id="rId22" Type="http://schemas.openxmlformats.org/officeDocument/2006/relationships/image" Target="../media/image637.png"/><Relationship Id="rId27" Type="http://schemas.openxmlformats.org/officeDocument/2006/relationships/image" Target="../media/image642.png"/><Relationship Id="rId30" Type="http://schemas.openxmlformats.org/officeDocument/2006/relationships/image" Target="../media/image645.png"/><Relationship Id="rId35" Type="http://schemas.openxmlformats.org/officeDocument/2006/relationships/image" Target="../media/image650.png"/><Relationship Id="rId8" Type="http://schemas.openxmlformats.org/officeDocument/2006/relationships/image" Target="../media/image623.png"/><Relationship Id="rId3" Type="http://schemas.openxmlformats.org/officeDocument/2006/relationships/image" Target="../media/image618.png"/><Relationship Id="rId12" Type="http://schemas.openxmlformats.org/officeDocument/2006/relationships/image" Target="../media/image627.png"/><Relationship Id="rId17" Type="http://schemas.openxmlformats.org/officeDocument/2006/relationships/image" Target="../media/image632.png"/><Relationship Id="rId25" Type="http://schemas.openxmlformats.org/officeDocument/2006/relationships/image" Target="../media/image640.png"/><Relationship Id="rId33" Type="http://schemas.openxmlformats.org/officeDocument/2006/relationships/image" Target="../media/image648.png"/><Relationship Id="rId38" Type="http://schemas.openxmlformats.org/officeDocument/2006/relationships/image" Target="../media/image653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8.png"/><Relationship Id="rId18" Type="http://schemas.openxmlformats.org/officeDocument/2006/relationships/image" Target="../media/image673.png"/><Relationship Id="rId26" Type="http://schemas.openxmlformats.org/officeDocument/2006/relationships/image" Target="../media/image681.png"/><Relationship Id="rId39" Type="http://schemas.openxmlformats.org/officeDocument/2006/relationships/image" Target="../media/image694.png"/><Relationship Id="rId21" Type="http://schemas.openxmlformats.org/officeDocument/2006/relationships/image" Target="../media/image676.png"/><Relationship Id="rId34" Type="http://schemas.openxmlformats.org/officeDocument/2006/relationships/image" Target="../media/image689.png"/><Relationship Id="rId7" Type="http://schemas.openxmlformats.org/officeDocument/2006/relationships/image" Target="../media/image662.png"/><Relationship Id="rId2" Type="http://schemas.openxmlformats.org/officeDocument/2006/relationships/image" Target="../media/image657.png"/><Relationship Id="rId16" Type="http://schemas.openxmlformats.org/officeDocument/2006/relationships/image" Target="../media/image671.png"/><Relationship Id="rId20" Type="http://schemas.openxmlformats.org/officeDocument/2006/relationships/image" Target="../media/image675.png"/><Relationship Id="rId29" Type="http://schemas.openxmlformats.org/officeDocument/2006/relationships/image" Target="../media/image684.png"/><Relationship Id="rId41" Type="http://schemas.openxmlformats.org/officeDocument/2006/relationships/image" Target="../media/image6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24" Type="http://schemas.openxmlformats.org/officeDocument/2006/relationships/image" Target="../media/image679.png"/><Relationship Id="rId32" Type="http://schemas.openxmlformats.org/officeDocument/2006/relationships/image" Target="../media/image687.png"/><Relationship Id="rId37" Type="http://schemas.openxmlformats.org/officeDocument/2006/relationships/image" Target="../media/image692.png"/><Relationship Id="rId40" Type="http://schemas.openxmlformats.org/officeDocument/2006/relationships/image" Target="../media/image695.png"/><Relationship Id="rId5" Type="http://schemas.openxmlformats.org/officeDocument/2006/relationships/image" Target="../media/image660.png"/><Relationship Id="rId15" Type="http://schemas.openxmlformats.org/officeDocument/2006/relationships/image" Target="../media/image670.png"/><Relationship Id="rId23" Type="http://schemas.openxmlformats.org/officeDocument/2006/relationships/image" Target="../media/image678.png"/><Relationship Id="rId28" Type="http://schemas.openxmlformats.org/officeDocument/2006/relationships/image" Target="../media/image683.png"/><Relationship Id="rId36" Type="http://schemas.openxmlformats.org/officeDocument/2006/relationships/image" Target="../media/image691.png"/><Relationship Id="rId10" Type="http://schemas.openxmlformats.org/officeDocument/2006/relationships/image" Target="../media/image665.png"/><Relationship Id="rId19" Type="http://schemas.openxmlformats.org/officeDocument/2006/relationships/image" Target="../media/image674.png"/><Relationship Id="rId31" Type="http://schemas.openxmlformats.org/officeDocument/2006/relationships/image" Target="../media/image686.png"/><Relationship Id="rId4" Type="http://schemas.openxmlformats.org/officeDocument/2006/relationships/image" Target="../media/image659.png"/><Relationship Id="rId9" Type="http://schemas.openxmlformats.org/officeDocument/2006/relationships/image" Target="../media/image664.png"/><Relationship Id="rId14" Type="http://schemas.openxmlformats.org/officeDocument/2006/relationships/image" Target="../media/image669.png"/><Relationship Id="rId22" Type="http://schemas.openxmlformats.org/officeDocument/2006/relationships/image" Target="../media/image677.png"/><Relationship Id="rId27" Type="http://schemas.openxmlformats.org/officeDocument/2006/relationships/image" Target="../media/image682.png"/><Relationship Id="rId30" Type="http://schemas.openxmlformats.org/officeDocument/2006/relationships/image" Target="../media/image685.png"/><Relationship Id="rId35" Type="http://schemas.openxmlformats.org/officeDocument/2006/relationships/image" Target="../media/image690.png"/><Relationship Id="rId8" Type="http://schemas.openxmlformats.org/officeDocument/2006/relationships/image" Target="../media/image663.png"/><Relationship Id="rId3" Type="http://schemas.openxmlformats.org/officeDocument/2006/relationships/image" Target="../media/image658.png"/><Relationship Id="rId12" Type="http://schemas.openxmlformats.org/officeDocument/2006/relationships/image" Target="../media/image667.png"/><Relationship Id="rId17" Type="http://schemas.openxmlformats.org/officeDocument/2006/relationships/image" Target="../media/image672.png"/><Relationship Id="rId25" Type="http://schemas.openxmlformats.org/officeDocument/2006/relationships/image" Target="../media/image680.png"/><Relationship Id="rId33" Type="http://schemas.openxmlformats.org/officeDocument/2006/relationships/image" Target="../media/image688.png"/><Relationship Id="rId38" Type="http://schemas.openxmlformats.org/officeDocument/2006/relationships/image" Target="../media/image693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8.png"/><Relationship Id="rId18" Type="http://schemas.openxmlformats.org/officeDocument/2006/relationships/image" Target="../media/image713.png"/><Relationship Id="rId26" Type="http://schemas.openxmlformats.org/officeDocument/2006/relationships/image" Target="../media/image721.png"/><Relationship Id="rId39" Type="http://schemas.openxmlformats.org/officeDocument/2006/relationships/image" Target="../media/image734.png"/><Relationship Id="rId21" Type="http://schemas.openxmlformats.org/officeDocument/2006/relationships/image" Target="../media/image716.png"/><Relationship Id="rId34" Type="http://schemas.openxmlformats.org/officeDocument/2006/relationships/image" Target="../media/image729.png"/><Relationship Id="rId7" Type="http://schemas.openxmlformats.org/officeDocument/2006/relationships/image" Target="../media/image702.png"/><Relationship Id="rId2" Type="http://schemas.openxmlformats.org/officeDocument/2006/relationships/image" Target="../media/image697.png"/><Relationship Id="rId16" Type="http://schemas.openxmlformats.org/officeDocument/2006/relationships/image" Target="../media/image711.png"/><Relationship Id="rId20" Type="http://schemas.openxmlformats.org/officeDocument/2006/relationships/image" Target="../media/image715.png"/><Relationship Id="rId29" Type="http://schemas.openxmlformats.org/officeDocument/2006/relationships/image" Target="../media/image724.png"/><Relationship Id="rId41" Type="http://schemas.openxmlformats.org/officeDocument/2006/relationships/image" Target="../media/image7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1.png"/><Relationship Id="rId11" Type="http://schemas.openxmlformats.org/officeDocument/2006/relationships/image" Target="../media/image706.png"/><Relationship Id="rId24" Type="http://schemas.openxmlformats.org/officeDocument/2006/relationships/image" Target="../media/image719.png"/><Relationship Id="rId32" Type="http://schemas.openxmlformats.org/officeDocument/2006/relationships/image" Target="../media/image727.png"/><Relationship Id="rId37" Type="http://schemas.openxmlformats.org/officeDocument/2006/relationships/image" Target="../media/image732.png"/><Relationship Id="rId40" Type="http://schemas.openxmlformats.org/officeDocument/2006/relationships/image" Target="../media/image735.png"/><Relationship Id="rId5" Type="http://schemas.openxmlformats.org/officeDocument/2006/relationships/image" Target="../media/image700.png"/><Relationship Id="rId15" Type="http://schemas.openxmlformats.org/officeDocument/2006/relationships/image" Target="../media/image710.png"/><Relationship Id="rId23" Type="http://schemas.openxmlformats.org/officeDocument/2006/relationships/image" Target="../media/image718.png"/><Relationship Id="rId28" Type="http://schemas.openxmlformats.org/officeDocument/2006/relationships/image" Target="../media/image723.png"/><Relationship Id="rId36" Type="http://schemas.openxmlformats.org/officeDocument/2006/relationships/image" Target="../media/image731.png"/><Relationship Id="rId10" Type="http://schemas.openxmlformats.org/officeDocument/2006/relationships/image" Target="../media/image705.png"/><Relationship Id="rId19" Type="http://schemas.openxmlformats.org/officeDocument/2006/relationships/image" Target="../media/image714.png"/><Relationship Id="rId31" Type="http://schemas.openxmlformats.org/officeDocument/2006/relationships/image" Target="../media/image726.png"/><Relationship Id="rId4" Type="http://schemas.openxmlformats.org/officeDocument/2006/relationships/image" Target="../media/image699.png"/><Relationship Id="rId9" Type="http://schemas.openxmlformats.org/officeDocument/2006/relationships/image" Target="../media/image704.png"/><Relationship Id="rId14" Type="http://schemas.openxmlformats.org/officeDocument/2006/relationships/image" Target="../media/image709.png"/><Relationship Id="rId22" Type="http://schemas.openxmlformats.org/officeDocument/2006/relationships/image" Target="../media/image717.png"/><Relationship Id="rId27" Type="http://schemas.openxmlformats.org/officeDocument/2006/relationships/image" Target="../media/image722.png"/><Relationship Id="rId30" Type="http://schemas.openxmlformats.org/officeDocument/2006/relationships/image" Target="../media/image725.png"/><Relationship Id="rId35" Type="http://schemas.openxmlformats.org/officeDocument/2006/relationships/image" Target="../media/image730.png"/><Relationship Id="rId8" Type="http://schemas.openxmlformats.org/officeDocument/2006/relationships/image" Target="../media/image703.png"/><Relationship Id="rId3" Type="http://schemas.openxmlformats.org/officeDocument/2006/relationships/image" Target="../media/image698.png"/><Relationship Id="rId12" Type="http://schemas.openxmlformats.org/officeDocument/2006/relationships/image" Target="../media/image707.png"/><Relationship Id="rId17" Type="http://schemas.openxmlformats.org/officeDocument/2006/relationships/image" Target="../media/image712.png"/><Relationship Id="rId25" Type="http://schemas.openxmlformats.org/officeDocument/2006/relationships/image" Target="../media/image720.png"/><Relationship Id="rId33" Type="http://schemas.openxmlformats.org/officeDocument/2006/relationships/image" Target="../media/image728.png"/><Relationship Id="rId38" Type="http://schemas.openxmlformats.org/officeDocument/2006/relationships/image" Target="../media/image7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3.png"/><Relationship Id="rId13" Type="http://schemas.openxmlformats.org/officeDocument/2006/relationships/image" Target="../media/image748.png"/><Relationship Id="rId18" Type="http://schemas.openxmlformats.org/officeDocument/2006/relationships/image" Target="../media/image753.png"/><Relationship Id="rId26" Type="http://schemas.openxmlformats.org/officeDocument/2006/relationships/image" Target="../media/image761.png"/><Relationship Id="rId3" Type="http://schemas.openxmlformats.org/officeDocument/2006/relationships/image" Target="../media/image738.png"/><Relationship Id="rId21" Type="http://schemas.openxmlformats.org/officeDocument/2006/relationships/image" Target="../media/image756.png"/><Relationship Id="rId7" Type="http://schemas.openxmlformats.org/officeDocument/2006/relationships/image" Target="../media/image742.png"/><Relationship Id="rId12" Type="http://schemas.openxmlformats.org/officeDocument/2006/relationships/image" Target="../media/image747.png"/><Relationship Id="rId17" Type="http://schemas.openxmlformats.org/officeDocument/2006/relationships/image" Target="../media/image752.png"/><Relationship Id="rId25" Type="http://schemas.openxmlformats.org/officeDocument/2006/relationships/image" Target="../media/image760.png"/><Relationship Id="rId2" Type="http://schemas.openxmlformats.org/officeDocument/2006/relationships/image" Target="../media/image737.png"/><Relationship Id="rId16" Type="http://schemas.openxmlformats.org/officeDocument/2006/relationships/image" Target="../media/image751.png"/><Relationship Id="rId20" Type="http://schemas.openxmlformats.org/officeDocument/2006/relationships/image" Target="../media/image755.png"/><Relationship Id="rId29" Type="http://schemas.openxmlformats.org/officeDocument/2006/relationships/image" Target="../media/image7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1.png"/><Relationship Id="rId11" Type="http://schemas.openxmlformats.org/officeDocument/2006/relationships/image" Target="../media/image746.png"/><Relationship Id="rId24" Type="http://schemas.openxmlformats.org/officeDocument/2006/relationships/image" Target="../media/image759.png"/><Relationship Id="rId5" Type="http://schemas.openxmlformats.org/officeDocument/2006/relationships/image" Target="../media/image740.png"/><Relationship Id="rId15" Type="http://schemas.openxmlformats.org/officeDocument/2006/relationships/image" Target="../media/image750.png"/><Relationship Id="rId23" Type="http://schemas.openxmlformats.org/officeDocument/2006/relationships/image" Target="../media/image758.png"/><Relationship Id="rId28" Type="http://schemas.openxmlformats.org/officeDocument/2006/relationships/image" Target="../media/image763.png"/><Relationship Id="rId10" Type="http://schemas.openxmlformats.org/officeDocument/2006/relationships/image" Target="../media/image745.png"/><Relationship Id="rId19" Type="http://schemas.openxmlformats.org/officeDocument/2006/relationships/image" Target="../media/image754.png"/><Relationship Id="rId4" Type="http://schemas.openxmlformats.org/officeDocument/2006/relationships/image" Target="../media/image739.png"/><Relationship Id="rId9" Type="http://schemas.openxmlformats.org/officeDocument/2006/relationships/image" Target="../media/image744.png"/><Relationship Id="rId14" Type="http://schemas.openxmlformats.org/officeDocument/2006/relationships/image" Target="../media/image749.png"/><Relationship Id="rId22" Type="http://schemas.openxmlformats.org/officeDocument/2006/relationships/image" Target="../media/image757.png"/><Relationship Id="rId27" Type="http://schemas.openxmlformats.org/officeDocument/2006/relationships/image" Target="../media/image762.png"/><Relationship Id="rId30" Type="http://schemas.openxmlformats.org/officeDocument/2006/relationships/image" Target="../media/image76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2.png"/><Relationship Id="rId13" Type="http://schemas.openxmlformats.org/officeDocument/2006/relationships/image" Target="../media/image777.png"/><Relationship Id="rId18" Type="http://schemas.openxmlformats.org/officeDocument/2006/relationships/image" Target="../media/image782.png"/><Relationship Id="rId26" Type="http://schemas.openxmlformats.org/officeDocument/2006/relationships/image" Target="../media/image790.png"/><Relationship Id="rId3" Type="http://schemas.openxmlformats.org/officeDocument/2006/relationships/image" Target="../media/image767.png"/><Relationship Id="rId21" Type="http://schemas.openxmlformats.org/officeDocument/2006/relationships/image" Target="../media/image785.png"/><Relationship Id="rId7" Type="http://schemas.openxmlformats.org/officeDocument/2006/relationships/image" Target="../media/image771.png"/><Relationship Id="rId12" Type="http://schemas.openxmlformats.org/officeDocument/2006/relationships/image" Target="../media/image776.png"/><Relationship Id="rId17" Type="http://schemas.openxmlformats.org/officeDocument/2006/relationships/image" Target="../media/image781.png"/><Relationship Id="rId25" Type="http://schemas.openxmlformats.org/officeDocument/2006/relationships/image" Target="../media/image789.png"/><Relationship Id="rId2" Type="http://schemas.openxmlformats.org/officeDocument/2006/relationships/image" Target="../media/image766.png"/><Relationship Id="rId16" Type="http://schemas.openxmlformats.org/officeDocument/2006/relationships/image" Target="../media/image780.png"/><Relationship Id="rId20" Type="http://schemas.openxmlformats.org/officeDocument/2006/relationships/image" Target="../media/image784.png"/><Relationship Id="rId29" Type="http://schemas.openxmlformats.org/officeDocument/2006/relationships/image" Target="../media/image7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0.png"/><Relationship Id="rId11" Type="http://schemas.openxmlformats.org/officeDocument/2006/relationships/image" Target="../media/image775.png"/><Relationship Id="rId24" Type="http://schemas.openxmlformats.org/officeDocument/2006/relationships/image" Target="../media/image788.png"/><Relationship Id="rId5" Type="http://schemas.openxmlformats.org/officeDocument/2006/relationships/image" Target="../media/image769.png"/><Relationship Id="rId15" Type="http://schemas.openxmlformats.org/officeDocument/2006/relationships/image" Target="../media/image779.png"/><Relationship Id="rId23" Type="http://schemas.openxmlformats.org/officeDocument/2006/relationships/image" Target="../media/image787.png"/><Relationship Id="rId28" Type="http://schemas.openxmlformats.org/officeDocument/2006/relationships/image" Target="../media/image792.png"/><Relationship Id="rId10" Type="http://schemas.openxmlformats.org/officeDocument/2006/relationships/image" Target="../media/image774.png"/><Relationship Id="rId19" Type="http://schemas.openxmlformats.org/officeDocument/2006/relationships/image" Target="../media/image783.png"/><Relationship Id="rId4" Type="http://schemas.openxmlformats.org/officeDocument/2006/relationships/image" Target="../media/image768.png"/><Relationship Id="rId9" Type="http://schemas.openxmlformats.org/officeDocument/2006/relationships/image" Target="../media/image773.png"/><Relationship Id="rId14" Type="http://schemas.openxmlformats.org/officeDocument/2006/relationships/image" Target="../media/image778.png"/><Relationship Id="rId22" Type="http://schemas.openxmlformats.org/officeDocument/2006/relationships/image" Target="../media/image786.png"/><Relationship Id="rId27" Type="http://schemas.openxmlformats.org/officeDocument/2006/relationships/image" Target="../media/image791.png"/><Relationship Id="rId30" Type="http://schemas.openxmlformats.org/officeDocument/2006/relationships/image" Target="../media/image79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1.png"/><Relationship Id="rId13" Type="http://schemas.openxmlformats.org/officeDocument/2006/relationships/image" Target="../media/image806.png"/><Relationship Id="rId18" Type="http://schemas.openxmlformats.org/officeDocument/2006/relationships/image" Target="../media/image811.png"/><Relationship Id="rId26" Type="http://schemas.openxmlformats.org/officeDocument/2006/relationships/image" Target="../media/image819.png"/><Relationship Id="rId3" Type="http://schemas.openxmlformats.org/officeDocument/2006/relationships/image" Target="../media/image796.png"/><Relationship Id="rId21" Type="http://schemas.openxmlformats.org/officeDocument/2006/relationships/image" Target="../media/image814.png"/><Relationship Id="rId7" Type="http://schemas.openxmlformats.org/officeDocument/2006/relationships/image" Target="../media/image800.png"/><Relationship Id="rId12" Type="http://schemas.openxmlformats.org/officeDocument/2006/relationships/image" Target="../media/image805.png"/><Relationship Id="rId17" Type="http://schemas.openxmlformats.org/officeDocument/2006/relationships/image" Target="../media/image810.png"/><Relationship Id="rId25" Type="http://schemas.openxmlformats.org/officeDocument/2006/relationships/image" Target="../media/image818.png"/><Relationship Id="rId2" Type="http://schemas.openxmlformats.org/officeDocument/2006/relationships/image" Target="../media/image795.png"/><Relationship Id="rId16" Type="http://schemas.openxmlformats.org/officeDocument/2006/relationships/image" Target="../media/image809.png"/><Relationship Id="rId20" Type="http://schemas.openxmlformats.org/officeDocument/2006/relationships/image" Target="../media/image813.png"/><Relationship Id="rId29" Type="http://schemas.openxmlformats.org/officeDocument/2006/relationships/image" Target="../media/image8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9.png"/><Relationship Id="rId11" Type="http://schemas.openxmlformats.org/officeDocument/2006/relationships/image" Target="../media/image804.png"/><Relationship Id="rId24" Type="http://schemas.openxmlformats.org/officeDocument/2006/relationships/image" Target="../media/image817.png"/><Relationship Id="rId5" Type="http://schemas.openxmlformats.org/officeDocument/2006/relationships/image" Target="../media/image798.png"/><Relationship Id="rId15" Type="http://schemas.openxmlformats.org/officeDocument/2006/relationships/image" Target="../media/image808.png"/><Relationship Id="rId23" Type="http://schemas.openxmlformats.org/officeDocument/2006/relationships/image" Target="../media/image816.png"/><Relationship Id="rId28" Type="http://schemas.openxmlformats.org/officeDocument/2006/relationships/image" Target="../media/image821.png"/><Relationship Id="rId10" Type="http://schemas.openxmlformats.org/officeDocument/2006/relationships/image" Target="../media/image803.png"/><Relationship Id="rId19" Type="http://schemas.openxmlformats.org/officeDocument/2006/relationships/image" Target="../media/image812.png"/><Relationship Id="rId4" Type="http://schemas.openxmlformats.org/officeDocument/2006/relationships/image" Target="../media/image797.png"/><Relationship Id="rId9" Type="http://schemas.openxmlformats.org/officeDocument/2006/relationships/image" Target="../media/image802.png"/><Relationship Id="rId14" Type="http://schemas.openxmlformats.org/officeDocument/2006/relationships/image" Target="../media/image807.png"/><Relationship Id="rId22" Type="http://schemas.openxmlformats.org/officeDocument/2006/relationships/image" Target="../media/image815.png"/><Relationship Id="rId27" Type="http://schemas.openxmlformats.org/officeDocument/2006/relationships/image" Target="../media/image820.png"/><Relationship Id="rId30" Type="http://schemas.openxmlformats.org/officeDocument/2006/relationships/image" Target="../media/image82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13" Type="http://schemas.openxmlformats.org/officeDocument/2006/relationships/image" Target="../media/image835.png"/><Relationship Id="rId18" Type="http://schemas.openxmlformats.org/officeDocument/2006/relationships/image" Target="../media/image840.png"/><Relationship Id="rId26" Type="http://schemas.openxmlformats.org/officeDocument/2006/relationships/image" Target="../media/image848.png"/><Relationship Id="rId3" Type="http://schemas.openxmlformats.org/officeDocument/2006/relationships/image" Target="../media/image825.png"/><Relationship Id="rId21" Type="http://schemas.openxmlformats.org/officeDocument/2006/relationships/image" Target="../media/image843.png"/><Relationship Id="rId7" Type="http://schemas.openxmlformats.org/officeDocument/2006/relationships/image" Target="../media/image829.png"/><Relationship Id="rId12" Type="http://schemas.openxmlformats.org/officeDocument/2006/relationships/image" Target="../media/image834.png"/><Relationship Id="rId17" Type="http://schemas.openxmlformats.org/officeDocument/2006/relationships/image" Target="../media/image839.png"/><Relationship Id="rId25" Type="http://schemas.openxmlformats.org/officeDocument/2006/relationships/image" Target="../media/image847.png"/><Relationship Id="rId2" Type="http://schemas.openxmlformats.org/officeDocument/2006/relationships/image" Target="../media/image824.png"/><Relationship Id="rId16" Type="http://schemas.openxmlformats.org/officeDocument/2006/relationships/image" Target="../media/image838.png"/><Relationship Id="rId20" Type="http://schemas.openxmlformats.org/officeDocument/2006/relationships/image" Target="../media/image842.png"/><Relationship Id="rId29" Type="http://schemas.openxmlformats.org/officeDocument/2006/relationships/image" Target="../media/image8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8.png"/><Relationship Id="rId11" Type="http://schemas.openxmlformats.org/officeDocument/2006/relationships/image" Target="../media/image833.png"/><Relationship Id="rId24" Type="http://schemas.openxmlformats.org/officeDocument/2006/relationships/image" Target="../media/image846.png"/><Relationship Id="rId5" Type="http://schemas.openxmlformats.org/officeDocument/2006/relationships/image" Target="../media/image827.png"/><Relationship Id="rId15" Type="http://schemas.openxmlformats.org/officeDocument/2006/relationships/image" Target="../media/image837.png"/><Relationship Id="rId23" Type="http://schemas.openxmlformats.org/officeDocument/2006/relationships/image" Target="../media/image845.png"/><Relationship Id="rId28" Type="http://schemas.openxmlformats.org/officeDocument/2006/relationships/image" Target="../media/image850.png"/><Relationship Id="rId10" Type="http://schemas.openxmlformats.org/officeDocument/2006/relationships/image" Target="../media/image832.png"/><Relationship Id="rId19" Type="http://schemas.openxmlformats.org/officeDocument/2006/relationships/image" Target="../media/image841.png"/><Relationship Id="rId4" Type="http://schemas.openxmlformats.org/officeDocument/2006/relationships/image" Target="../media/image826.png"/><Relationship Id="rId9" Type="http://schemas.openxmlformats.org/officeDocument/2006/relationships/image" Target="../media/image831.png"/><Relationship Id="rId14" Type="http://schemas.openxmlformats.org/officeDocument/2006/relationships/image" Target="../media/image836.png"/><Relationship Id="rId22" Type="http://schemas.openxmlformats.org/officeDocument/2006/relationships/image" Target="../media/image844.png"/><Relationship Id="rId27" Type="http://schemas.openxmlformats.org/officeDocument/2006/relationships/image" Target="../media/image849.png"/><Relationship Id="rId30" Type="http://schemas.openxmlformats.org/officeDocument/2006/relationships/image" Target="../media/image852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4.png"/><Relationship Id="rId18" Type="http://schemas.openxmlformats.org/officeDocument/2006/relationships/image" Target="../media/image869.png"/><Relationship Id="rId26" Type="http://schemas.openxmlformats.org/officeDocument/2006/relationships/image" Target="../media/image877.png"/><Relationship Id="rId21" Type="http://schemas.openxmlformats.org/officeDocument/2006/relationships/image" Target="../media/image872.png"/><Relationship Id="rId34" Type="http://schemas.openxmlformats.org/officeDocument/2006/relationships/image" Target="../media/image885.png"/><Relationship Id="rId7" Type="http://schemas.openxmlformats.org/officeDocument/2006/relationships/image" Target="../media/image858.png"/><Relationship Id="rId12" Type="http://schemas.openxmlformats.org/officeDocument/2006/relationships/image" Target="../media/image863.png"/><Relationship Id="rId17" Type="http://schemas.openxmlformats.org/officeDocument/2006/relationships/image" Target="../media/image868.png"/><Relationship Id="rId25" Type="http://schemas.openxmlformats.org/officeDocument/2006/relationships/image" Target="../media/image876.png"/><Relationship Id="rId33" Type="http://schemas.openxmlformats.org/officeDocument/2006/relationships/image" Target="../media/image884.png"/><Relationship Id="rId2" Type="http://schemas.openxmlformats.org/officeDocument/2006/relationships/image" Target="../media/image853.png"/><Relationship Id="rId16" Type="http://schemas.openxmlformats.org/officeDocument/2006/relationships/image" Target="../media/image867.png"/><Relationship Id="rId20" Type="http://schemas.openxmlformats.org/officeDocument/2006/relationships/image" Target="../media/image871.png"/><Relationship Id="rId29" Type="http://schemas.openxmlformats.org/officeDocument/2006/relationships/image" Target="../media/image8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7.png"/><Relationship Id="rId11" Type="http://schemas.openxmlformats.org/officeDocument/2006/relationships/image" Target="../media/image862.png"/><Relationship Id="rId24" Type="http://schemas.openxmlformats.org/officeDocument/2006/relationships/image" Target="../media/image875.png"/><Relationship Id="rId32" Type="http://schemas.openxmlformats.org/officeDocument/2006/relationships/image" Target="../media/image883.png"/><Relationship Id="rId37" Type="http://schemas.openxmlformats.org/officeDocument/2006/relationships/image" Target="../media/image888.png"/><Relationship Id="rId5" Type="http://schemas.openxmlformats.org/officeDocument/2006/relationships/image" Target="../media/image856.png"/><Relationship Id="rId15" Type="http://schemas.openxmlformats.org/officeDocument/2006/relationships/image" Target="../media/image866.png"/><Relationship Id="rId23" Type="http://schemas.openxmlformats.org/officeDocument/2006/relationships/image" Target="../media/image874.png"/><Relationship Id="rId28" Type="http://schemas.openxmlformats.org/officeDocument/2006/relationships/image" Target="../media/image879.png"/><Relationship Id="rId36" Type="http://schemas.openxmlformats.org/officeDocument/2006/relationships/image" Target="../media/image887.png"/><Relationship Id="rId10" Type="http://schemas.openxmlformats.org/officeDocument/2006/relationships/image" Target="../media/image861.png"/><Relationship Id="rId19" Type="http://schemas.openxmlformats.org/officeDocument/2006/relationships/image" Target="../media/image870.png"/><Relationship Id="rId31" Type="http://schemas.openxmlformats.org/officeDocument/2006/relationships/image" Target="../media/image882.png"/><Relationship Id="rId4" Type="http://schemas.openxmlformats.org/officeDocument/2006/relationships/image" Target="../media/image855.png"/><Relationship Id="rId9" Type="http://schemas.openxmlformats.org/officeDocument/2006/relationships/image" Target="../media/image860.png"/><Relationship Id="rId14" Type="http://schemas.openxmlformats.org/officeDocument/2006/relationships/image" Target="../media/image865.png"/><Relationship Id="rId22" Type="http://schemas.openxmlformats.org/officeDocument/2006/relationships/image" Target="../media/image873.png"/><Relationship Id="rId27" Type="http://schemas.openxmlformats.org/officeDocument/2006/relationships/image" Target="../media/image878.png"/><Relationship Id="rId30" Type="http://schemas.openxmlformats.org/officeDocument/2006/relationships/image" Target="../media/image881.png"/><Relationship Id="rId35" Type="http://schemas.openxmlformats.org/officeDocument/2006/relationships/image" Target="../media/image886.png"/><Relationship Id="rId8" Type="http://schemas.openxmlformats.org/officeDocument/2006/relationships/image" Target="../media/image859.png"/><Relationship Id="rId3" Type="http://schemas.openxmlformats.org/officeDocument/2006/relationships/image" Target="../media/image85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5.png"/><Relationship Id="rId13" Type="http://schemas.openxmlformats.org/officeDocument/2006/relationships/image" Target="../media/image900.png"/><Relationship Id="rId18" Type="http://schemas.openxmlformats.org/officeDocument/2006/relationships/image" Target="../media/image905.png"/><Relationship Id="rId26" Type="http://schemas.openxmlformats.org/officeDocument/2006/relationships/image" Target="../media/image913.png"/><Relationship Id="rId3" Type="http://schemas.openxmlformats.org/officeDocument/2006/relationships/image" Target="../media/image890.png"/><Relationship Id="rId21" Type="http://schemas.openxmlformats.org/officeDocument/2006/relationships/image" Target="../media/image908.png"/><Relationship Id="rId7" Type="http://schemas.openxmlformats.org/officeDocument/2006/relationships/image" Target="../media/image894.png"/><Relationship Id="rId12" Type="http://schemas.openxmlformats.org/officeDocument/2006/relationships/image" Target="../media/image899.png"/><Relationship Id="rId17" Type="http://schemas.openxmlformats.org/officeDocument/2006/relationships/image" Target="../media/image904.png"/><Relationship Id="rId25" Type="http://schemas.openxmlformats.org/officeDocument/2006/relationships/image" Target="../media/image912.png"/><Relationship Id="rId2" Type="http://schemas.openxmlformats.org/officeDocument/2006/relationships/image" Target="../media/image889.png"/><Relationship Id="rId16" Type="http://schemas.openxmlformats.org/officeDocument/2006/relationships/image" Target="../media/image903.png"/><Relationship Id="rId20" Type="http://schemas.openxmlformats.org/officeDocument/2006/relationships/image" Target="../media/image907.png"/><Relationship Id="rId29" Type="http://schemas.openxmlformats.org/officeDocument/2006/relationships/image" Target="../media/image9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3.png"/><Relationship Id="rId11" Type="http://schemas.openxmlformats.org/officeDocument/2006/relationships/image" Target="../media/image898.png"/><Relationship Id="rId24" Type="http://schemas.openxmlformats.org/officeDocument/2006/relationships/image" Target="../media/image911.png"/><Relationship Id="rId5" Type="http://schemas.openxmlformats.org/officeDocument/2006/relationships/image" Target="../media/image892.png"/><Relationship Id="rId15" Type="http://schemas.openxmlformats.org/officeDocument/2006/relationships/image" Target="../media/image902.png"/><Relationship Id="rId23" Type="http://schemas.openxmlformats.org/officeDocument/2006/relationships/image" Target="../media/image910.png"/><Relationship Id="rId28" Type="http://schemas.openxmlformats.org/officeDocument/2006/relationships/image" Target="../media/image915.png"/><Relationship Id="rId10" Type="http://schemas.openxmlformats.org/officeDocument/2006/relationships/image" Target="../media/image897.png"/><Relationship Id="rId19" Type="http://schemas.openxmlformats.org/officeDocument/2006/relationships/image" Target="../media/image906.png"/><Relationship Id="rId4" Type="http://schemas.openxmlformats.org/officeDocument/2006/relationships/image" Target="../media/image891.png"/><Relationship Id="rId9" Type="http://schemas.openxmlformats.org/officeDocument/2006/relationships/image" Target="../media/image896.png"/><Relationship Id="rId14" Type="http://schemas.openxmlformats.org/officeDocument/2006/relationships/image" Target="../media/image901.png"/><Relationship Id="rId22" Type="http://schemas.openxmlformats.org/officeDocument/2006/relationships/image" Target="../media/image909.png"/><Relationship Id="rId27" Type="http://schemas.openxmlformats.org/officeDocument/2006/relationships/image" Target="../media/image914.png"/><Relationship Id="rId30" Type="http://schemas.openxmlformats.org/officeDocument/2006/relationships/image" Target="../media/image9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26" Type="http://schemas.openxmlformats.org/officeDocument/2006/relationships/image" Target="../media/image83.pn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2" Type="http://schemas.openxmlformats.org/officeDocument/2006/relationships/image" Target="../media/image59.png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24" Type="http://schemas.openxmlformats.org/officeDocument/2006/relationships/image" Target="../media/image81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Relationship Id="rId27" Type="http://schemas.openxmlformats.org/officeDocument/2006/relationships/image" Target="../media/image84.png"/><Relationship Id="rId30" Type="http://schemas.openxmlformats.org/officeDocument/2006/relationships/image" Target="../media/image87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19.png"/><Relationship Id="rId7" Type="http://schemas.openxmlformats.org/officeDocument/2006/relationships/image" Target="../media/image921.png"/><Relationship Id="rId2" Type="http://schemas.openxmlformats.org/officeDocument/2006/relationships/image" Target="../media/image918.png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920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8.png"/><Relationship Id="rId13" Type="http://schemas.openxmlformats.org/officeDocument/2006/relationships/image" Target="../media/image933.png"/><Relationship Id="rId18" Type="http://schemas.openxmlformats.org/officeDocument/2006/relationships/image" Target="../media/image938.png"/><Relationship Id="rId26" Type="http://schemas.openxmlformats.org/officeDocument/2006/relationships/image" Target="../media/image946.png"/><Relationship Id="rId3" Type="http://schemas.openxmlformats.org/officeDocument/2006/relationships/image" Target="../media/image923.png"/><Relationship Id="rId21" Type="http://schemas.openxmlformats.org/officeDocument/2006/relationships/image" Target="../media/image941.png"/><Relationship Id="rId7" Type="http://schemas.openxmlformats.org/officeDocument/2006/relationships/image" Target="../media/image927.png"/><Relationship Id="rId12" Type="http://schemas.openxmlformats.org/officeDocument/2006/relationships/image" Target="../media/image932.png"/><Relationship Id="rId17" Type="http://schemas.openxmlformats.org/officeDocument/2006/relationships/image" Target="../media/image937.png"/><Relationship Id="rId25" Type="http://schemas.openxmlformats.org/officeDocument/2006/relationships/image" Target="../media/image945.png"/><Relationship Id="rId2" Type="http://schemas.openxmlformats.org/officeDocument/2006/relationships/image" Target="../media/image922.png"/><Relationship Id="rId16" Type="http://schemas.openxmlformats.org/officeDocument/2006/relationships/image" Target="../media/image936.png"/><Relationship Id="rId20" Type="http://schemas.openxmlformats.org/officeDocument/2006/relationships/image" Target="../media/image940.png"/><Relationship Id="rId29" Type="http://schemas.openxmlformats.org/officeDocument/2006/relationships/image" Target="../media/image9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6.png"/><Relationship Id="rId11" Type="http://schemas.openxmlformats.org/officeDocument/2006/relationships/image" Target="../media/image931.png"/><Relationship Id="rId24" Type="http://schemas.openxmlformats.org/officeDocument/2006/relationships/image" Target="../media/image944.png"/><Relationship Id="rId5" Type="http://schemas.openxmlformats.org/officeDocument/2006/relationships/image" Target="../media/image925.png"/><Relationship Id="rId15" Type="http://schemas.openxmlformats.org/officeDocument/2006/relationships/image" Target="../media/image935.png"/><Relationship Id="rId23" Type="http://schemas.openxmlformats.org/officeDocument/2006/relationships/image" Target="../media/image943.png"/><Relationship Id="rId28" Type="http://schemas.openxmlformats.org/officeDocument/2006/relationships/image" Target="../media/image948.png"/><Relationship Id="rId10" Type="http://schemas.openxmlformats.org/officeDocument/2006/relationships/image" Target="../media/image930.png"/><Relationship Id="rId19" Type="http://schemas.openxmlformats.org/officeDocument/2006/relationships/image" Target="../media/image939.png"/><Relationship Id="rId4" Type="http://schemas.openxmlformats.org/officeDocument/2006/relationships/image" Target="../media/image924.png"/><Relationship Id="rId9" Type="http://schemas.openxmlformats.org/officeDocument/2006/relationships/image" Target="../media/image929.png"/><Relationship Id="rId14" Type="http://schemas.openxmlformats.org/officeDocument/2006/relationships/image" Target="../media/image934.png"/><Relationship Id="rId22" Type="http://schemas.openxmlformats.org/officeDocument/2006/relationships/image" Target="../media/image942.png"/><Relationship Id="rId27" Type="http://schemas.openxmlformats.org/officeDocument/2006/relationships/image" Target="../media/image947.png"/><Relationship Id="rId30" Type="http://schemas.openxmlformats.org/officeDocument/2006/relationships/image" Target="../media/image9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7.png"/><Relationship Id="rId13" Type="http://schemas.openxmlformats.org/officeDocument/2006/relationships/image" Target="../media/image962.png"/><Relationship Id="rId18" Type="http://schemas.openxmlformats.org/officeDocument/2006/relationships/image" Target="../media/image967.png"/><Relationship Id="rId26" Type="http://schemas.openxmlformats.org/officeDocument/2006/relationships/image" Target="../media/image975.png"/><Relationship Id="rId3" Type="http://schemas.openxmlformats.org/officeDocument/2006/relationships/image" Target="../media/image952.png"/><Relationship Id="rId21" Type="http://schemas.openxmlformats.org/officeDocument/2006/relationships/image" Target="../media/image970.png"/><Relationship Id="rId7" Type="http://schemas.openxmlformats.org/officeDocument/2006/relationships/image" Target="../media/image956.png"/><Relationship Id="rId12" Type="http://schemas.openxmlformats.org/officeDocument/2006/relationships/image" Target="../media/image961.png"/><Relationship Id="rId17" Type="http://schemas.openxmlformats.org/officeDocument/2006/relationships/image" Target="../media/image966.png"/><Relationship Id="rId25" Type="http://schemas.openxmlformats.org/officeDocument/2006/relationships/image" Target="../media/image974.png"/><Relationship Id="rId2" Type="http://schemas.openxmlformats.org/officeDocument/2006/relationships/image" Target="../media/image951.png"/><Relationship Id="rId16" Type="http://schemas.openxmlformats.org/officeDocument/2006/relationships/image" Target="../media/image965.png"/><Relationship Id="rId20" Type="http://schemas.openxmlformats.org/officeDocument/2006/relationships/image" Target="../media/image969.png"/><Relationship Id="rId29" Type="http://schemas.openxmlformats.org/officeDocument/2006/relationships/image" Target="../media/image9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5.png"/><Relationship Id="rId11" Type="http://schemas.openxmlformats.org/officeDocument/2006/relationships/image" Target="../media/image960.png"/><Relationship Id="rId24" Type="http://schemas.openxmlformats.org/officeDocument/2006/relationships/image" Target="../media/image973.png"/><Relationship Id="rId5" Type="http://schemas.openxmlformats.org/officeDocument/2006/relationships/image" Target="../media/image954.png"/><Relationship Id="rId15" Type="http://schemas.openxmlformats.org/officeDocument/2006/relationships/image" Target="../media/image964.png"/><Relationship Id="rId23" Type="http://schemas.openxmlformats.org/officeDocument/2006/relationships/image" Target="../media/image972.png"/><Relationship Id="rId28" Type="http://schemas.openxmlformats.org/officeDocument/2006/relationships/image" Target="../media/image977.png"/><Relationship Id="rId10" Type="http://schemas.openxmlformats.org/officeDocument/2006/relationships/image" Target="../media/image959.png"/><Relationship Id="rId19" Type="http://schemas.openxmlformats.org/officeDocument/2006/relationships/image" Target="../media/image968.png"/><Relationship Id="rId4" Type="http://schemas.openxmlformats.org/officeDocument/2006/relationships/image" Target="../media/image953.png"/><Relationship Id="rId9" Type="http://schemas.openxmlformats.org/officeDocument/2006/relationships/image" Target="../media/image958.png"/><Relationship Id="rId14" Type="http://schemas.openxmlformats.org/officeDocument/2006/relationships/image" Target="../media/image963.png"/><Relationship Id="rId22" Type="http://schemas.openxmlformats.org/officeDocument/2006/relationships/image" Target="../media/image971.png"/><Relationship Id="rId27" Type="http://schemas.openxmlformats.org/officeDocument/2006/relationships/image" Target="../media/image976.png"/><Relationship Id="rId30" Type="http://schemas.openxmlformats.org/officeDocument/2006/relationships/image" Target="../media/image979.pn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1.png"/><Relationship Id="rId18" Type="http://schemas.openxmlformats.org/officeDocument/2006/relationships/image" Target="../media/image996.png"/><Relationship Id="rId26" Type="http://schemas.openxmlformats.org/officeDocument/2006/relationships/image" Target="../media/image1004.png"/><Relationship Id="rId21" Type="http://schemas.openxmlformats.org/officeDocument/2006/relationships/image" Target="../media/image999.png"/><Relationship Id="rId34" Type="http://schemas.openxmlformats.org/officeDocument/2006/relationships/image" Target="../media/image1012.png"/><Relationship Id="rId7" Type="http://schemas.openxmlformats.org/officeDocument/2006/relationships/image" Target="../media/image985.png"/><Relationship Id="rId12" Type="http://schemas.openxmlformats.org/officeDocument/2006/relationships/image" Target="../media/image990.png"/><Relationship Id="rId17" Type="http://schemas.openxmlformats.org/officeDocument/2006/relationships/image" Target="../media/image995.png"/><Relationship Id="rId25" Type="http://schemas.openxmlformats.org/officeDocument/2006/relationships/image" Target="../media/image1003.png"/><Relationship Id="rId33" Type="http://schemas.openxmlformats.org/officeDocument/2006/relationships/image" Target="../media/image1011.png"/><Relationship Id="rId2" Type="http://schemas.openxmlformats.org/officeDocument/2006/relationships/image" Target="../media/image980.png"/><Relationship Id="rId16" Type="http://schemas.openxmlformats.org/officeDocument/2006/relationships/image" Target="../media/image994.png"/><Relationship Id="rId20" Type="http://schemas.openxmlformats.org/officeDocument/2006/relationships/image" Target="../media/image998.png"/><Relationship Id="rId29" Type="http://schemas.openxmlformats.org/officeDocument/2006/relationships/image" Target="../media/image10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4.png"/><Relationship Id="rId11" Type="http://schemas.openxmlformats.org/officeDocument/2006/relationships/image" Target="../media/image989.png"/><Relationship Id="rId24" Type="http://schemas.openxmlformats.org/officeDocument/2006/relationships/image" Target="../media/image1002.png"/><Relationship Id="rId32" Type="http://schemas.openxmlformats.org/officeDocument/2006/relationships/image" Target="../media/image1010.png"/><Relationship Id="rId37" Type="http://schemas.openxmlformats.org/officeDocument/2006/relationships/image" Target="../media/image1015.png"/><Relationship Id="rId5" Type="http://schemas.openxmlformats.org/officeDocument/2006/relationships/image" Target="../media/image983.png"/><Relationship Id="rId15" Type="http://schemas.openxmlformats.org/officeDocument/2006/relationships/image" Target="../media/image993.png"/><Relationship Id="rId23" Type="http://schemas.openxmlformats.org/officeDocument/2006/relationships/image" Target="../media/image1001.png"/><Relationship Id="rId28" Type="http://schemas.openxmlformats.org/officeDocument/2006/relationships/image" Target="../media/image1006.png"/><Relationship Id="rId36" Type="http://schemas.openxmlformats.org/officeDocument/2006/relationships/image" Target="../media/image1014.png"/><Relationship Id="rId10" Type="http://schemas.openxmlformats.org/officeDocument/2006/relationships/image" Target="../media/image988.png"/><Relationship Id="rId19" Type="http://schemas.openxmlformats.org/officeDocument/2006/relationships/image" Target="../media/image997.png"/><Relationship Id="rId31" Type="http://schemas.openxmlformats.org/officeDocument/2006/relationships/image" Target="../media/image1009.png"/><Relationship Id="rId4" Type="http://schemas.openxmlformats.org/officeDocument/2006/relationships/image" Target="../media/image982.png"/><Relationship Id="rId9" Type="http://schemas.openxmlformats.org/officeDocument/2006/relationships/image" Target="../media/image987.png"/><Relationship Id="rId14" Type="http://schemas.openxmlformats.org/officeDocument/2006/relationships/image" Target="../media/image992.png"/><Relationship Id="rId22" Type="http://schemas.openxmlformats.org/officeDocument/2006/relationships/image" Target="../media/image1000.png"/><Relationship Id="rId27" Type="http://schemas.openxmlformats.org/officeDocument/2006/relationships/image" Target="../media/image1005.png"/><Relationship Id="rId30" Type="http://schemas.openxmlformats.org/officeDocument/2006/relationships/image" Target="../media/image1008.png"/><Relationship Id="rId35" Type="http://schemas.openxmlformats.org/officeDocument/2006/relationships/image" Target="../media/image1013.png"/><Relationship Id="rId8" Type="http://schemas.openxmlformats.org/officeDocument/2006/relationships/image" Target="../media/image986.png"/><Relationship Id="rId3" Type="http://schemas.openxmlformats.org/officeDocument/2006/relationships/image" Target="../media/image981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7.png"/><Relationship Id="rId18" Type="http://schemas.openxmlformats.org/officeDocument/2006/relationships/image" Target="../media/image1032.png"/><Relationship Id="rId26" Type="http://schemas.openxmlformats.org/officeDocument/2006/relationships/image" Target="../media/image1040.png"/><Relationship Id="rId21" Type="http://schemas.openxmlformats.org/officeDocument/2006/relationships/image" Target="../media/image1035.png"/><Relationship Id="rId34" Type="http://schemas.openxmlformats.org/officeDocument/2006/relationships/image" Target="../media/image1048.png"/><Relationship Id="rId7" Type="http://schemas.openxmlformats.org/officeDocument/2006/relationships/image" Target="../media/image1021.png"/><Relationship Id="rId12" Type="http://schemas.openxmlformats.org/officeDocument/2006/relationships/image" Target="../media/image1026.png"/><Relationship Id="rId17" Type="http://schemas.openxmlformats.org/officeDocument/2006/relationships/image" Target="../media/image1031.png"/><Relationship Id="rId25" Type="http://schemas.openxmlformats.org/officeDocument/2006/relationships/image" Target="../media/image1039.png"/><Relationship Id="rId33" Type="http://schemas.openxmlformats.org/officeDocument/2006/relationships/image" Target="../media/image1047.png"/><Relationship Id="rId2" Type="http://schemas.openxmlformats.org/officeDocument/2006/relationships/image" Target="../media/image1016.png"/><Relationship Id="rId16" Type="http://schemas.openxmlformats.org/officeDocument/2006/relationships/image" Target="../media/image1030.png"/><Relationship Id="rId20" Type="http://schemas.openxmlformats.org/officeDocument/2006/relationships/image" Target="../media/image1034.png"/><Relationship Id="rId29" Type="http://schemas.openxmlformats.org/officeDocument/2006/relationships/image" Target="../media/image10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0.png"/><Relationship Id="rId11" Type="http://schemas.openxmlformats.org/officeDocument/2006/relationships/image" Target="../media/image1025.png"/><Relationship Id="rId24" Type="http://schemas.openxmlformats.org/officeDocument/2006/relationships/image" Target="../media/image1038.png"/><Relationship Id="rId32" Type="http://schemas.openxmlformats.org/officeDocument/2006/relationships/image" Target="../media/image1046.png"/><Relationship Id="rId37" Type="http://schemas.openxmlformats.org/officeDocument/2006/relationships/image" Target="../media/image1051.png"/><Relationship Id="rId5" Type="http://schemas.openxmlformats.org/officeDocument/2006/relationships/image" Target="../media/image1019.png"/><Relationship Id="rId15" Type="http://schemas.openxmlformats.org/officeDocument/2006/relationships/image" Target="../media/image1029.png"/><Relationship Id="rId23" Type="http://schemas.openxmlformats.org/officeDocument/2006/relationships/image" Target="../media/image1037.png"/><Relationship Id="rId28" Type="http://schemas.openxmlformats.org/officeDocument/2006/relationships/image" Target="../media/image1042.png"/><Relationship Id="rId36" Type="http://schemas.openxmlformats.org/officeDocument/2006/relationships/image" Target="../media/image1050.png"/><Relationship Id="rId10" Type="http://schemas.openxmlformats.org/officeDocument/2006/relationships/image" Target="../media/image1024.png"/><Relationship Id="rId19" Type="http://schemas.openxmlformats.org/officeDocument/2006/relationships/image" Target="../media/image1033.png"/><Relationship Id="rId31" Type="http://schemas.openxmlformats.org/officeDocument/2006/relationships/image" Target="../media/image1045.png"/><Relationship Id="rId4" Type="http://schemas.openxmlformats.org/officeDocument/2006/relationships/image" Target="../media/image1018.png"/><Relationship Id="rId9" Type="http://schemas.openxmlformats.org/officeDocument/2006/relationships/image" Target="../media/image1023.png"/><Relationship Id="rId14" Type="http://schemas.openxmlformats.org/officeDocument/2006/relationships/image" Target="../media/image1028.png"/><Relationship Id="rId22" Type="http://schemas.openxmlformats.org/officeDocument/2006/relationships/image" Target="../media/image1036.png"/><Relationship Id="rId27" Type="http://schemas.openxmlformats.org/officeDocument/2006/relationships/image" Target="../media/image1041.png"/><Relationship Id="rId30" Type="http://schemas.openxmlformats.org/officeDocument/2006/relationships/image" Target="../media/image1044.png"/><Relationship Id="rId35" Type="http://schemas.openxmlformats.org/officeDocument/2006/relationships/image" Target="../media/image1049.png"/><Relationship Id="rId8" Type="http://schemas.openxmlformats.org/officeDocument/2006/relationships/image" Target="../media/image1022.png"/><Relationship Id="rId3" Type="http://schemas.openxmlformats.org/officeDocument/2006/relationships/image" Target="../media/image1017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63.png"/><Relationship Id="rId18" Type="http://schemas.openxmlformats.org/officeDocument/2006/relationships/image" Target="../media/image1068.png"/><Relationship Id="rId26" Type="http://schemas.openxmlformats.org/officeDocument/2006/relationships/image" Target="../media/image1076.png"/><Relationship Id="rId21" Type="http://schemas.openxmlformats.org/officeDocument/2006/relationships/image" Target="../media/image1071.png"/><Relationship Id="rId34" Type="http://schemas.openxmlformats.org/officeDocument/2006/relationships/image" Target="../media/image1084.png"/><Relationship Id="rId7" Type="http://schemas.openxmlformats.org/officeDocument/2006/relationships/image" Target="../media/image1057.png"/><Relationship Id="rId12" Type="http://schemas.openxmlformats.org/officeDocument/2006/relationships/image" Target="../media/image1062.png"/><Relationship Id="rId17" Type="http://schemas.openxmlformats.org/officeDocument/2006/relationships/image" Target="../media/image1067.png"/><Relationship Id="rId25" Type="http://schemas.openxmlformats.org/officeDocument/2006/relationships/image" Target="../media/image1075.png"/><Relationship Id="rId33" Type="http://schemas.openxmlformats.org/officeDocument/2006/relationships/image" Target="../media/image1083.png"/><Relationship Id="rId2" Type="http://schemas.openxmlformats.org/officeDocument/2006/relationships/image" Target="../media/image1052.png"/><Relationship Id="rId16" Type="http://schemas.openxmlformats.org/officeDocument/2006/relationships/image" Target="../media/image1066.png"/><Relationship Id="rId20" Type="http://schemas.openxmlformats.org/officeDocument/2006/relationships/image" Target="../media/image1070.png"/><Relationship Id="rId29" Type="http://schemas.openxmlformats.org/officeDocument/2006/relationships/image" Target="../media/image10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6.png"/><Relationship Id="rId11" Type="http://schemas.openxmlformats.org/officeDocument/2006/relationships/image" Target="../media/image1061.png"/><Relationship Id="rId24" Type="http://schemas.openxmlformats.org/officeDocument/2006/relationships/image" Target="../media/image1074.png"/><Relationship Id="rId32" Type="http://schemas.openxmlformats.org/officeDocument/2006/relationships/image" Target="../media/image1082.png"/><Relationship Id="rId37" Type="http://schemas.openxmlformats.org/officeDocument/2006/relationships/image" Target="../media/image1087.png"/><Relationship Id="rId5" Type="http://schemas.openxmlformats.org/officeDocument/2006/relationships/image" Target="../media/image1055.png"/><Relationship Id="rId15" Type="http://schemas.openxmlformats.org/officeDocument/2006/relationships/image" Target="../media/image1065.png"/><Relationship Id="rId23" Type="http://schemas.openxmlformats.org/officeDocument/2006/relationships/image" Target="../media/image1073.png"/><Relationship Id="rId28" Type="http://schemas.openxmlformats.org/officeDocument/2006/relationships/image" Target="../media/image1078.png"/><Relationship Id="rId36" Type="http://schemas.openxmlformats.org/officeDocument/2006/relationships/image" Target="../media/image1086.png"/><Relationship Id="rId10" Type="http://schemas.openxmlformats.org/officeDocument/2006/relationships/image" Target="../media/image1060.png"/><Relationship Id="rId19" Type="http://schemas.openxmlformats.org/officeDocument/2006/relationships/image" Target="../media/image1069.png"/><Relationship Id="rId31" Type="http://schemas.openxmlformats.org/officeDocument/2006/relationships/image" Target="../media/image1081.png"/><Relationship Id="rId4" Type="http://schemas.openxmlformats.org/officeDocument/2006/relationships/image" Target="../media/image1054.png"/><Relationship Id="rId9" Type="http://schemas.openxmlformats.org/officeDocument/2006/relationships/image" Target="../media/image1059.png"/><Relationship Id="rId14" Type="http://schemas.openxmlformats.org/officeDocument/2006/relationships/image" Target="../media/image1064.png"/><Relationship Id="rId22" Type="http://schemas.openxmlformats.org/officeDocument/2006/relationships/image" Target="../media/image1072.png"/><Relationship Id="rId27" Type="http://schemas.openxmlformats.org/officeDocument/2006/relationships/image" Target="../media/image1077.png"/><Relationship Id="rId30" Type="http://schemas.openxmlformats.org/officeDocument/2006/relationships/image" Target="../media/image1080.png"/><Relationship Id="rId35" Type="http://schemas.openxmlformats.org/officeDocument/2006/relationships/image" Target="../media/image1085.png"/><Relationship Id="rId8" Type="http://schemas.openxmlformats.org/officeDocument/2006/relationships/image" Target="../media/image1058.png"/><Relationship Id="rId3" Type="http://schemas.openxmlformats.org/officeDocument/2006/relationships/image" Target="../media/image1053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99.png"/><Relationship Id="rId18" Type="http://schemas.openxmlformats.org/officeDocument/2006/relationships/image" Target="../media/image1104.png"/><Relationship Id="rId26" Type="http://schemas.openxmlformats.org/officeDocument/2006/relationships/image" Target="../media/image1112.png"/><Relationship Id="rId21" Type="http://schemas.openxmlformats.org/officeDocument/2006/relationships/image" Target="../media/image1107.png"/><Relationship Id="rId34" Type="http://schemas.openxmlformats.org/officeDocument/2006/relationships/image" Target="../media/image1120.png"/><Relationship Id="rId7" Type="http://schemas.openxmlformats.org/officeDocument/2006/relationships/image" Target="../media/image1093.png"/><Relationship Id="rId12" Type="http://schemas.openxmlformats.org/officeDocument/2006/relationships/image" Target="../media/image1098.png"/><Relationship Id="rId17" Type="http://schemas.openxmlformats.org/officeDocument/2006/relationships/image" Target="../media/image1103.png"/><Relationship Id="rId25" Type="http://schemas.openxmlformats.org/officeDocument/2006/relationships/image" Target="../media/image1111.png"/><Relationship Id="rId33" Type="http://schemas.openxmlformats.org/officeDocument/2006/relationships/image" Target="../media/image1119.png"/><Relationship Id="rId2" Type="http://schemas.openxmlformats.org/officeDocument/2006/relationships/image" Target="../media/image1088.png"/><Relationship Id="rId16" Type="http://schemas.openxmlformats.org/officeDocument/2006/relationships/image" Target="../media/image1102.png"/><Relationship Id="rId20" Type="http://schemas.openxmlformats.org/officeDocument/2006/relationships/image" Target="../media/image1106.png"/><Relationship Id="rId29" Type="http://schemas.openxmlformats.org/officeDocument/2006/relationships/image" Target="../media/image11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2.png"/><Relationship Id="rId11" Type="http://schemas.openxmlformats.org/officeDocument/2006/relationships/image" Target="../media/image1097.png"/><Relationship Id="rId24" Type="http://schemas.openxmlformats.org/officeDocument/2006/relationships/image" Target="../media/image1110.png"/><Relationship Id="rId32" Type="http://schemas.openxmlformats.org/officeDocument/2006/relationships/image" Target="../media/image1118.png"/><Relationship Id="rId37" Type="http://schemas.openxmlformats.org/officeDocument/2006/relationships/image" Target="../media/image1123.png"/><Relationship Id="rId5" Type="http://schemas.openxmlformats.org/officeDocument/2006/relationships/image" Target="../media/image1091.png"/><Relationship Id="rId15" Type="http://schemas.openxmlformats.org/officeDocument/2006/relationships/image" Target="../media/image1101.png"/><Relationship Id="rId23" Type="http://schemas.openxmlformats.org/officeDocument/2006/relationships/image" Target="../media/image1109.png"/><Relationship Id="rId28" Type="http://schemas.openxmlformats.org/officeDocument/2006/relationships/image" Target="../media/image1114.png"/><Relationship Id="rId36" Type="http://schemas.openxmlformats.org/officeDocument/2006/relationships/image" Target="../media/image1122.png"/><Relationship Id="rId10" Type="http://schemas.openxmlformats.org/officeDocument/2006/relationships/image" Target="../media/image1096.png"/><Relationship Id="rId19" Type="http://schemas.openxmlformats.org/officeDocument/2006/relationships/image" Target="../media/image1105.png"/><Relationship Id="rId31" Type="http://schemas.openxmlformats.org/officeDocument/2006/relationships/image" Target="../media/image1117.png"/><Relationship Id="rId4" Type="http://schemas.openxmlformats.org/officeDocument/2006/relationships/image" Target="../media/image1090.png"/><Relationship Id="rId9" Type="http://schemas.openxmlformats.org/officeDocument/2006/relationships/image" Target="../media/image1095.png"/><Relationship Id="rId14" Type="http://schemas.openxmlformats.org/officeDocument/2006/relationships/image" Target="../media/image1100.png"/><Relationship Id="rId22" Type="http://schemas.openxmlformats.org/officeDocument/2006/relationships/image" Target="../media/image1108.png"/><Relationship Id="rId27" Type="http://schemas.openxmlformats.org/officeDocument/2006/relationships/image" Target="../media/image1113.png"/><Relationship Id="rId30" Type="http://schemas.openxmlformats.org/officeDocument/2006/relationships/image" Target="../media/image1116.png"/><Relationship Id="rId35" Type="http://schemas.openxmlformats.org/officeDocument/2006/relationships/image" Target="../media/image1121.png"/><Relationship Id="rId8" Type="http://schemas.openxmlformats.org/officeDocument/2006/relationships/image" Target="../media/image1094.png"/><Relationship Id="rId3" Type="http://schemas.openxmlformats.org/officeDocument/2006/relationships/image" Target="../media/image10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0.png"/><Relationship Id="rId13" Type="http://schemas.openxmlformats.org/officeDocument/2006/relationships/image" Target="../media/image1135.png"/><Relationship Id="rId18" Type="http://schemas.openxmlformats.org/officeDocument/2006/relationships/image" Target="../media/image1140.png"/><Relationship Id="rId26" Type="http://schemas.openxmlformats.org/officeDocument/2006/relationships/image" Target="../media/image1148.png"/><Relationship Id="rId3" Type="http://schemas.openxmlformats.org/officeDocument/2006/relationships/image" Target="../media/image1125.png"/><Relationship Id="rId21" Type="http://schemas.openxmlformats.org/officeDocument/2006/relationships/image" Target="../media/image1143.png"/><Relationship Id="rId7" Type="http://schemas.openxmlformats.org/officeDocument/2006/relationships/image" Target="../media/image1129.png"/><Relationship Id="rId12" Type="http://schemas.openxmlformats.org/officeDocument/2006/relationships/image" Target="../media/image1134.png"/><Relationship Id="rId17" Type="http://schemas.openxmlformats.org/officeDocument/2006/relationships/image" Target="../media/image1139.png"/><Relationship Id="rId25" Type="http://schemas.openxmlformats.org/officeDocument/2006/relationships/image" Target="../media/image1147.png"/><Relationship Id="rId2" Type="http://schemas.openxmlformats.org/officeDocument/2006/relationships/image" Target="../media/image1124.png"/><Relationship Id="rId16" Type="http://schemas.openxmlformats.org/officeDocument/2006/relationships/image" Target="../media/image1138.png"/><Relationship Id="rId20" Type="http://schemas.openxmlformats.org/officeDocument/2006/relationships/image" Target="../media/image1142.png"/><Relationship Id="rId29" Type="http://schemas.openxmlformats.org/officeDocument/2006/relationships/image" Target="../media/image11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8.png"/><Relationship Id="rId11" Type="http://schemas.openxmlformats.org/officeDocument/2006/relationships/image" Target="../media/image1133.png"/><Relationship Id="rId24" Type="http://schemas.openxmlformats.org/officeDocument/2006/relationships/image" Target="../media/image1146.png"/><Relationship Id="rId5" Type="http://schemas.openxmlformats.org/officeDocument/2006/relationships/image" Target="../media/image1127.png"/><Relationship Id="rId15" Type="http://schemas.openxmlformats.org/officeDocument/2006/relationships/image" Target="../media/image1137.png"/><Relationship Id="rId23" Type="http://schemas.openxmlformats.org/officeDocument/2006/relationships/image" Target="../media/image1145.png"/><Relationship Id="rId28" Type="http://schemas.openxmlformats.org/officeDocument/2006/relationships/image" Target="../media/image1150.png"/><Relationship Id="rId10" Type="http://schemas.openxmlformats.org/officeDocument/2006/relationships/image" Target="../media/image1132.png"/><Relationship Id="rId19" Type="http://schemas.openxmlformats.org/officeDocument/2006/relationships/image" Target="../media/image1141.png"/><Relationship Id="rId4" Type="http://schemas.openxmlformats.org/officeDocument/2006/relationships/image" Target="../media/image1126.png"/><Relationship Id="rId9" Type="http://schemas.openxmlformats.org/officeDocument/2006/relationships/image" Target="../media/image1131.png"/><Relationship Id="rId14" Type="http://schemas.openxmlformats.org/officeDocument/2006/relationships/image" Target="../media/image1136.png"/><Relationship Id="rId22" Type="http://schemas.openxmlformats.org/officeDocument/2006/relationships/image" Target="../media/image1144.png"/><Relationship Id="rId27" Type="http://schemas.openxmlformats.org/officeDocument/2006/relationships/image" Target="../media/image1149.png"/><Relationship Id="rId30" Type="http://schemas.openxmlformats.org/officeDocument/2006/relationships/image" Target="../media/image115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9.png"/><Relationship Id="rId13" Type="http://schemas.openxmlformats.org/officeDocument/2006/relationships/image" Target="../media/image1164.png"/><Relationship Id="rId18" Type="http://schemas.openxmlformats.org/officeDocument/2006/relationships/image" Target="../media/image1169.png"/><Relationship Id="rId26" Type="http://schemas.openxmlformats.org/officeDocument/2006/relationships/image" Target="../media/image1177.png"/><Relationship Id="rId3" Type="http://schemas.openxmlformats.org/officeDocument/2006/relationships/image" Target="../media/image1154.png"/><Relationship Id="rId21" Type="http://schemas.openxmlformats.org/officeDocument/2006/relationships/image" Target="../media/image1172.png"/><Relationship Id="rId7" Type="http://schemas.openxmlformats.org/officeDocument/2006/relationships/image" Target="../media/image1158.png"/><Relationship Id="rId12" Type="http://schemas.openxmlformats.org/officeDocument/2006/relationships/image" Target="../media/image1163.png"/><Relationship Id="rId17" Type="http://schemas.openxmlformats.org/officeDocument/2006/relationships/image" Target="../media/image1168.png"/><Relationship Id="rId25" Type="http://schemas.openxmlformats.org/officeDocument/2006/relationships/image" Target="../media/image1176.png"/><Relationship Id="rId2" Type="http://schemas.openxmlformats.org/officeDocument/2006/relationships/image" Target="../media/image1153.png"/><Relationship Id="rId16" Type="http://schemas.openxmlformats.org/officeDocument/2006/relationships/image" Target="../media/image1167.png"/><Relationship Id="rId20" Type="http://schemas.openxmlformats.org/officeDocument/2006/relationships/image" Target="../media/image1171.png"/><Relationship Id="rId29" Type="http://schemas.openxmlformats.org/officeDocument/2006/relationships/image" Target="../media/image11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7.png"/><Relationship Id="rId11" Type="http://schemas.openxmlformats.org/officeDocument/2006/relationships/image" Target="../media/image1162.png"/><Relationship Id="rId24" Type="http://schemas.openxmlformats.org/officeDocument/2006/relationships/image" Target="../media/image1175.png"/><Relationship Id="rId5" Type="http://schemas.openxmlformats.org/officeDocument/2006/relationships/image" Target="../media/image1156.png"/><Relationship Id="rId15" Type="http://schemas.openxmlformats.org/officeDocument/2006/relationships/image" Target="../media/image1166.png"/><Relationship Id="rId23" Type="http://schemas.openxmlformats.org/officeDocument/2006/relationships/image" Target="../media/image1174.png"/><Relationship Id="rId28" Type="http://schemas.openxmlformats.org/officeDocument/2006/relationships/image" Target="../media/image1179.png"/><Relationship Id="rId10" Type="http://schemas.openxmlformats.org/officeDocument/2006/relationships/image" Target="../media/image1161.png"/><Relationship Id="rId19" Type="http://schemas.openxmlformats.org/officeDocument/2006/relationships/image" Target="../media/image1170.png"/><Relationship Id="rId4" Type="http://schemas.openxmlformats.org/officeDocument/2006/relationships/image" Target="../media/image1155.png"/><Relationship Id="rId9" Type="http://schemas.openxmlformats.org/officeDocument/2006/relationships/image" Target="../media/image1160.png"/><Relationship Id="rId14" Type="http://schemas.openxmlformats.org/officeDocument/2006/relationships/image" Target="../media/image1165.png"/><Relationship Id="rId22" Type="http://schemas.openxmlformats.org/officeDocument/2006/relationships/image" Target="../media/image1173.png"/><Relationship Id="rId27" Type="http://schemas.openxmlformats.org/officeDocument/2006/relationships/image" Target="../media/image1178.png"/><Relationship Id="rId30" Type="http://schemas.openxmlformats.org/officeDocument/2006/relationships/image" Target="../media/image11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8.png"/><Relationship Id="rId13" Type="http://schemas.openxmlformats.org/officeDocument/2006/relationships/image" Target="../media/image1193.png"/><Relationship Id="rId18" Type="http://schemas.openxmlformats.org/officeDocument/2006/relationships/image" Target="../media/image1198.png"/><Relationship Id="rId26" Type="http://schemas.openxmlformats.org/officeDocument/2006/relationships/image" Target="../media/image1206.png"/><Relationship Id="rId3" Type="http://schemas.openxmlformats.org/officeDocument/2006/relationships/image" Target="../media/image1183.png"/><Relationship Id="rId21" Type="http://schemas.openxmlformats.org/officeDocument/2006/relationships/image" Target="../media/image1201.png"/><Relationship Id="rId7" Type="http://schemas.openxmlformats.org/officeDocument/2006/relationships/image" Target="../media/image1187.png"/><Relationship Id="rId12" Type="http://schemas.openxmlformats.org/officeDocument/2006/relationships/image" Target="../media/image1192.png"/><Relationship Id="rId17" Type="http://schemas.openxmlformats.org/officeDocument/2006/relationships/image" Target="../media/image1197.png"/><Relationship Id="rId25" Type="http://schemas.openxmlformats.org/officeDocument/2006/relationships/image" Target="../media/image1205.png"/><Relationship Id="rId2" Type="http://schemas.openxmlformats.org/officeDocument/2006/relationships/image" Target="../media/image1182.png"/><Relationship Id="rId16" Type="http://schemas.openxmlformats.org/officeDocument/2006/relationships/image" Target="../media/image1196.png"/><Relationship Id="rId20" Type="http://schemas.openxmlformats.org/officeDocument/2006/relationships/image" Target="../media/image1200.png"/><Relationship Id="rId29" Type="http://schemas.openxmlformats.org/officeDocument/2006/relationships/image" Target="../media/image12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86.png"/><Relationship Id="rId11" Type="http://schemas.openxmlformats.org/officeDocument/2006/relationships/image" Target="../media/image1191.png"/><Relationship Id="rId24" Type="http://schemas.openxmlformats.org/officeDocument/2006/relationships/image" Target="../media/image1204.png"/><Relationship Id="rId5" Type="http://schemas.openxmlformats.org/officeDocument/2006/relationships/image" Target="../media/image1185.png"/><Relationship Id="rId15" Type="http://schemas.openxmlformats.org/officeDocument/2006/relationships/image" Target="../media/image1195.png"/><Relationship Id="rId23" Type="http://schemas.openxmlformats.org/officeDocument/2006/relationships/image" Target="../media/image1203.png"/><Relationship Id="rId28" Type="http://schemas.openxmlformats.org/officeDocument/2006/relationships/image" Target="../media/image1208.png"/><Relationship Id="rId10" Type="http://schemas.openxmlformats.org/officeDocument/2006/relationships/image" Target="../media/image1190.png"/><Relationship Id="rId19" Type="http://schemas.openxmlformats.org/officeDocument/2006/relationships/image" Target="../media/image1199.png"/><Relationship Id="rId4" Type="http://schemas.openxmlformats.org/officeDocument/2006/relationships/image" Target="../media/image1184.png"/><Relationship Id="rId9" Type="http://schemas.openxmlformats.org/officeDocument/2006/relationships/image" Target="../media/image1189.png"/><Relationship Id="rId14" Type="http://schemas.openxmlformats.org/officeDocument/2006/relationships/image" Target="../media/image1194.png"/><Relationship Id="rId22" Type="http://schemas.openxmlformats.org/officeDocument/2006/relationships/image" Target="../media/image1202.png"/><Relationship Id="rId27" Type="http://schemas.openxmlformats.org/officeDocument/2006/relationships/image" Target="../media/image1207.png"/><Relationship Id="rId30" Type="http://schemas.openxmlformats.org/officeDocument/2006/relationships/image" Target="../media/image1210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9" Type="http://schemas.openxmlformats.org/officeDocument/2006/relationships/image" Target="../media/image125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41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37" Type="http://schemas.openxmlformats.org/officeDocument/2006/relationships/image" Target="../media/image123.png"/><Relationship Id="rId40" Type="http://schemas.openxmlformats.org/officeDocument/2006/relationships/image" Target="../media/image126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38" Type="http://schemas.openxmlformats.org/officeDocument/2006/relationships/image" Target="../media/image124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2.png"/><Relationship Id="rId18" Type="http://schemas.openxmlformats.org/officeDocument/2006/relationships/image" Target="../media/image1227.png"/><Relationship Id="rId26" Type="http://schemas.openxmlformats.org/officeDocument/2006/relationships/image" Target="../media/image1235.png"/><Relationship Id="rId21" Type="http://schemas.openxmlformats.org/officeDocument/2006/relationships/image" Target="../media/image1230.png"/><Relationship Id="rId34" Type="http://schemas.openxmlformats.org/officeDocument/2006/relationships/image" Target="../media/image1243.png"/><Relationship Id="rId7" Type="http://schemas.openxmlformats.org/officeDocument/2006/relationships/image" Target="../media/image1216.png"/><Relationship Id="rId12" Type="http://schemas.openxmlformats.org/officeDocument/2006/relationships/image" Target="../media/image1221.png"/><Relationship Id="rId17" Type="http://schemas.openxmlformats.org/officeDocument/2006/relationships/image" Target="../media/image1226.png"/><Relationship Id="rId25" Type="http://schemas.openxmlformats.org/officeDocument/2006/relationships/image" Target="../media/image1234.png"/><Relationship Id="rId33" Type="http://schemas.openxmlformats.org/officeDocument/2006/relationships/image" Target="../media/image1242.png"/><Relationship Id="rId2" Type="http://schemas.openxmlformats.org/officeDocument/2006/relationships/image" Target="../media/image1211.png"/><Relationship Id="rId16" Type="http://schemas.openxmlformats.org/officeDocument/2006/relationships/image" Target="../media/image1225.png"/><Relationship Id="rId20" Type="http://schemas.openxmlformats.org/officeDocument/2006/relationships/image" Target="../media/image1229.png"/><Relationship Id="rId29" Type="http://schemas.openxmlformats.org/officeDocument/2006/relationships/image" Target="../media/image12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5.png"/><Relationship Id="rId11" Type="http://schemas.openxmlformats.org/officeDocument/2006/relationships/image" Target="../media/image1220.png"/><Relationship Id="rId24" Type="http://schemas.openxmlformats.org/officeDocument/2006/relationships/image" Target="../media/image1233.png"/><Relationship Id="rId32" Type="http://schemas.openxmlformats.org/officeDocument/2006/relationships/image" Target="../media/image1241.png"/><Relationship Id="rId37" Type="http://schemas.openxmlformats.org/officeDocument/2006/relationships/image" Target="../media/image1246.png"/><Relationship Id="rId5" Type="http://schemas.openxmlformats.org/officeDocument/2006/relationships/image" Target="../media/image1214.png"/><Relationship Id="rId15" Type="http://schemas.openxmlformats.org/officeDocument/2006/relationships/image" Target="../media/image1224.png"/><Relationship Id="rId23" Type="http://schemas.openxmlformats.org/officeDocument/2006/relationships/image" Target="../media/image1232.png"/><Relationship Id="rId28" Type="http://schemas.openxmlformats.org/officeDocument/2006/relationships/image" Target="../media/image1237.png"/><Relationship Id="rId36" Type="http://schemas.openxmlformats.org/officeDocument/2006/relationships/image" Target="../media/image1245.png"/><Relationship Id="rId10" Type="http://schemas.openxmlformats.org/officeDocument/2006/relationships/image" Target="../media/image1219.png"/><Relationship Id="rId19" Type="http://schemas.openxmlformats.org/officeDocument/2006/relationships/image" Target="../media/image1228.png"/><Relationship Id="rId31" Type="http://schemas.openxmlformats.org/officeDocument/2006/relationships/image" Target="../media/image1240.png"/><Relationship Id="rId4" Type="http://schemas.openxmlformats.org/officeDocument/2006/relationships/image" Target="../media/image1213.png"/><Relationship Id="rId9" Type="http://schemas.openxmlformats.org/officeDocument/2006/relationships/image" Target="../media/image1218.png"/><Relationship Id="rId14" Type="http://schemas.openxmlformats.org/officeDocument/2006/relationships/image" Target="../media/image1223.png"/><Relationship Id="rId22" Type="http://schemas.openxmlformats.org/officeDocument/2006/relationships/image" Target="../media/image1231.png"/><Relationship Id="rId27" Type="http://schemas.openxmlformats.org/officeDocument/2006/relationships/image" Target="../media/image1236.png"/><Relationship Id="rId30" Type="http://schemas.openxmlformats.org/officeDocument/2006/relationships/image" Target="../media/image1239.png"/><Relationship Id="rId35" Type="http://schemas.openxmlformats.org/officeDocument/2006/relationships/image" Target="../media/image1244.png"/><Relationship Id="rId8" Type="http://schemas.openxmlformats.org/officeDocument/2006/relationships/image" Target="../media/image1217.png"/><Relationship Id="rId3" Type="http://schemas.openxmlformats.org/officeDocument/2006/relationships/image" Target="../media/image121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3.png"/><Relationship Id="rId13" Type="http://schemas.openxmlformats.org/officeDocument/2006/relationships/image" Target="../media/image1258.png"/><Relationship Id="rId18" Type="http://schemas.openxmlformats.org/officeDocument/2006/relationships/image" Target="../media/image1263.png"/><Relationship Id="rId26" Type="http://schemas.openxmlformats.org/officeDocument/2006/relationships/image" Target="../media/image1271.png"/><Relationship Id="rId3" Type="http://schemas.openxmlformats.org/officeDocument/2006/relationships/image" Target="../media/image1248.png"/><Relationship Id="rId21" Type="http://schemas.openxmlformats.org/officeDocument/2006/relationships/image" Target="../media/image1266.png"/><Relationship Id="rId7" Type="http://schemas.openxmlformats.org/officeDocument/2006/relationships/image" Target="../media/image1252.png"/><Relationship Id="rId12" Type="http://schemas.openxmlformats.org/officeDocument/2006/relationships/image" Target="../media/image1257.png"/><Relationship Id="rId17" Type="http://schemas.openxmlformats.org/officeDocument/2006/relationships/image" Target="../media/image1262.png"/><Relationship Id="rId25" Type="http://schemas.openxmlformats.org/officeDocument/2006/relationships/image" Target="../media/image1270.png"/><Relationship Id="rId2" Type="http://schemas.openxmlformats.org/officeDocument/2006/relationships/image" Target="../media/image1247.png"/><Relationship Id="rId16" Type="http://schemas.openxmlformats.org/officeDocument/2006/relationships/image" Target="../media/image1261.png"/><Relationship Id="rId20" Type="http://schemas.openxmlformats.org/officeDocument/2006/relationships/image" Target="../media/image1265.png"/><Relationship Id="rId29" Type="http://schemas.openxmlformats.org/officeDocument/2006/relationships/image" Target="../media/image12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51.png"/><Relationship Id="rId11" Type="http://schemas.openxmlformats.org/officeDocument/2006/relationships/image" Target="../media/image1256.png"/><Relationship Id="rId24" Type="http://schemas.openxmlformats.org/officeDocument/2006/relationships/image" Target="../media/image1269.png"/><Relationship Id="rId5" Type="http://schemas.openxmlformats.org/officeDocument/2006/relationships/image" Target="../media/image1250.png"/><Relationship Id="rId15" Type="http://schemas.openxmlformats.org/officeDocument/2006/relationships/image" Target="../media/image1260.png"/><Relationship Id="rId23" Type="http://schemas.openxmlformats.org/officeDocument/2006/relationships/image" Target="../media/image1268.png"/><Relationship Id="rId28" Type="http://schemas.openxmlformats.org/officeDocument/2006/relationships/image" Target="../media/image1273.png"/><Relationship Id="rId10" Type="http://schemas.openxmlformats.org/officeDocument/2006/relationships/image" Target="../media/image1255.png"/><Relationship Id="rId19" Type="http://schemas.openxmlformats.org/officeDocument/2006/relationships/image" Target="../media/image1264.png"/><Relationship Id="rId4" Type="http://schemas.openxmlformats.org/officeDocument/2006/relationships/image" Target="../media/image1249.png"/><Relationship Id="rId9" Type="http://schemas.openxmlformats.org/officeDocument/2006/relationships/image" Target="../media/image1254.png"/><Relationship Id="rId14" Type="http://schemas.openxmlformats.org/officeDocument/2006/relationships/image" Target="../media/image1259.png"/><Relationship Id="rId22" Type="http://schemas.openxmlformats.org/officeDocument/2006/relationships/image" Target="../media/image1267.png"/><Relationship Id="rId27" Type="http://schemas.openxmlformats.org/officeDocument/2006/relationships/image" Target="../media/image1272.png"/><Relationship Id="rId30" Type="http://schemas.openxmlformats.org/officeDocument/2006/relationships/image" Target="../media/image12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2.png"/><Relationship Id="rId13" Type="http://schemas.openxmlformats.org/officeDocument/2006/relationships/image" Target="../media/image1287.png"/><Relationship Id="rId18" Type="http://schemas.openxmlformats.org/officeDocument/2006/relationships/image" Target="../media/image1292.png"/><Relationship Id="rId26" Type="http://schemas.openxmlformats.org/officeDocument/2006/relationships/image" Target="../media/image1300.png"/><Relationship Id="rId3" Type="http://schemas.openxmlformats.org/officeDocument/2006/relationships/image" Target="../media/image1277.png"/><Relationship Id="rId21" Type="http://schemas.openxmlformats.org/officeDocument/2006/relationships/image" Target="../media/image1295.png"/><Relationship Id="rId7" Type="http://schemas.openxmlformats.org/officeDocument/2006/relationships/image" Target="../media/image1281.png"/><Relationship Id="rId12" Type="http://schemas.openxmlformats.org/officeDocument/2006/relationships/image" Target="../media/image1286.png"/><Relationship Id="rId17" Type="http://schemas.openxmlformats.org/officeDocument/2006/relationships/image" Target="../media/image1291.png"/><Relationship Id="rId25" Type="http://schemas.openxmlformats.org/officeDocument/2006/relationships/image" Target="../media/image1299.png"/><Relationship Id="rId2" Type="http://schemas.openxmlformats.org/officeDocument/2006/relationships/image" Target="../media/image1276.png"/><Relationship Id="rId16" Type="http://schemas.openxmlformats.org/officeDocument/2006/relationships/image" Target="../media/image1290.png"/><Relationship Id="rId20" Type="http://schemas.openxmlformats.org/officeDocument/2006/relationships/image" Target="../media/image1294.png"/><Relationship Id="rId29" Type="http://schemas.openxmlformats.org/officeDocument/2006/relationships/image" Target="../media/image130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0.png"/><Relationship Id="rId11" Type="http://schemas.openxmlformats.org/officeDocument/2006/relationships/image" Target="../media/image1285.png"/><Relationship Id="rId24" Type="http://schemas.openxmlformats.org/officeDocument/2006/relationships/image" Target="../media/image1298.png"/><Relationship Id="rId5" Type="http://schemas.openxmlformats.org/officeDocument/2006/relationships/image" Target="../media/image1279.png"/><Relationship Id="rId15" Type="http://schemas.openxmlformats.org/officeDocument/2006/relationships/image" Target="../media/image1289.png"/><Relationship Id="rId23" Type="http://schemas.openxmlformats.org/officeDocument/2006/relationships/image" Target="../media/image1297.png"/><Relationship Id="rId28" Type="http://schemas.openxmlformats.org/officeDocument/2006/relationships/image" Target="../media/image1302.png"/><Relationship Id="rId10" Type="http://schemas.openxmlformats.org/officeDocument/2006/relationships/image" Target="../media/image1284.png"/><Relationship Id="rId19" Type="http://schemas.openxmlformats.org/officeDocument/2006/relationships/image" Target="../media/image1293.png"/><Relationship Id="rId4" Type="http://schemas.openxmlformats.org/officeDocument/2006/relationships/image" Target="../media/image1278.png"/><Relationship Id="rId9" Type="http://schemas.openxmlformats.org/officeDocument/2006/relationships/image" Target="../media/image1283.png"/><Relationship Id="rId14" Type="http://schemas.openxmlformats.org/officeDocument/2006/relationships/image" Target="../media/image1288.png"/><Relationship Id="rId22" Type="http://schemas.openxmlformats.org/officeDocument/2006/relationships/image" Target="../media/image1296.png"/><Relationship Id="rId27" Type="http://schemas.openxmlformats.org/officeDocument/2006/relationships/image" Target="../media/image1301.png"/><Relationship Id="rId30" Type="http://schemas.openxmlformats.org/officeDocument/2006/relationships/image" Target="../media/image130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1.png"/><Relationship Id="rId13" Type="http://schemas.openxmlformats.org/officeDocument/2006/relationships/image" Target="../media/image1316.png"/><Relationship Id="rId18" Type="http://schemas.openxmlformats.org/officeDocument/2006/relationships/image" Target="../media/image1321.png"/><Relationship Id="rId26" Type="http://schemas.openxmlformats.org/officeDocument/2006/relationships/image" Target="../media/image1329.png"/><Relationship Id="rId3" Type="http://schemas.openxmlformats.org/officeDocument/2006/relationships/image" Target="../media/image1306.png"/><Relationship Id="rId21" Type="http://schemas.openxmlformats.org/officeDocument/2006/relationships/image" Target="../media/image1324.png"/><Relationship Id="rId7" Type="http://schemas.openxmlformats.org/officeDocument/2006/relationships/image" Target="../media/image1310.png"/><Relationship Id="rId12" Type="http://schemas.openxmlformats.org/officeDocument/2006/relationships/image" Target="../media/image1315.png"/><Relationship Id="rId17" Type="http://schemas.openxmlformats.org/officeDocument/2006/relationships/image" Target="../media/image1320.png"/><Relationship Id="rId25" Type="http://schemas.openxmlformats.org/officeDocument/2006/relationships/image" Target="../media/image1328.png"/><Relationship Id="rId2" Type="http://schemas.openxmlformats.org/officeDocument/2006/relationships/image" Target="../media/image1305.png"/><Relationship Id="rId16" Type="http://schemas.openxmlformats.org/officeDocument/2006/relationships/image" Target="../media/image1319.png"/><Relationship Id="rId20" Type="http://schemas.openxmlformats.org/officeDocument/2006/relationships/image" Target="../media/image1323.png"/><Relationship Id="rId29" Type="http://schemas.openxmlformats.org/officeDocument/2006/relationships/image" Target="../media/image13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9.png"/><Relationship Id="rId11" Type="http://schemas.openxmlformats.org/officeDocument/2006/relationships/image" Target="../media/image1314.png"/><Relationship Id="rId24" Type="http://schemas.openxmlformats.org/officeDocument/2006/relationships/image" Target="../media/image1327.png"/><Relationship Id="rId5" Type="http://schemas.openxmlformats.org/officeDocument/2006/relationships/image" Target="../media/image1308.png"/><Relationship Id="rId15" Type="http://schemas.openxmlformats.org/officeDocument/2006/relationships/image" Target="../media/image1318.png"/><Relationship Id="rId23" Type="http://schemas.openxmlformats.org/officeDocument/2006/relationships/image" Target="../media/image1326.png"/><Relationship Id="rId28" Type="http://schemas.openxmlformats.org/officeDocument/2006/relationships/image" Target="../media/image1331.png"/><Relationship Id="rId10" Type="http://schemas.openxmlformats.org/officeDocument/2006/relationships/image" Target="../media/image1313.png"/><Relationship Id="rId19" Type="http://schemas.openxmlformats.org/officeDocument/2006/relationships/image" Target="../media/image1322.png"/><Relationship Id="rId4" Type="http://schemas.openxmlformats.org/officeDocument/2006/relationships/image" Target="../media/image1307.png"/><Relationship Id="rId9" Type="http://schemas.openxmlformats.org/officeDocument/2006/relationships/image" Target="../media/image1312.png"/><Relationship Id="rId14" Type="http://schemas.openxmlformats.org/officeDocument/2006/relationships/image" Target="../media/image1317.png"/><Relationship Id="rId22" Type="http://schemas.openxmlformats.org/officeDocument/2006/relationships/image" Target="../media/image1325.png"/><Relationship Id="rId27" Type="http://schemas.openxmlformats.org/officeDocument/2006/relationships/image" Target="../media/image1330.png"/><Relationship Id="rId30" Type="http://schemas.openxmlformats.org/officeDocument/2006/relationships/image" Target="../media/image1333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5.png"/><Relationship Id="rId18" Type="http://schemas.openxmlformats.org/officeDocument/2006/relationships/image" Target="../media/image1350.png"/><Relationship Id="rId26" Type="http://schemas.openxmlformats.org/officeDocument/2006/relationships/image" Target="../media/image1358.png"/><Relationship Id="rId21" Type="http://schemas.openxmlformats.org/officeDocument/2006/relationships/image" Target="../media/image1353.png"/><Relationship Id="rId34" Type="http://schemas.openxmlformats.org/officeDocument/2006/relationships/image" Target="../media/image1366.png"/><Relationship Id="rId7" Type="http://schemas.openxmlformats.org/officeDocument/2006/relationships/image" Target="../media/image1339.png"/><Relationship Id="rId12" Type="http://schemas.openxmlformats.org/officeDocument/2006/relationships/image" Target="../media/image1344.png"/><Relationship Id="rId17" Type="http://schemas.openxmlformats.org/officeDocument/2006/relationships/image" Target="../media/image1349.png"/><Relationship Id="rId25" Type="http://schemas.openxmlformats.org/officeDocument/2006/relationships/image" Target="../media/image1357.png"/><Relationship Id="rId33" Type="http://schemas.openxmlformats.org/officeDocument/2006/relationships/image" Target="../media/image1365.png"/><Relationship Id="rId2" Type="http://schemas.openxmlformats.org/officeDocument/2006/relationships/image" Target="../media/image1334.png"/><Relationship Id="rId16" Type="http://schemas.openxmlformats.org/officeDocument/2006/relationships/image" Target="../media/image1348.png"/><Relationship Id="rId20" Type="http://schemas.openxmlformats.org/officeDocument/2006/relationships/image" Target="../media/image1352.png"/><Relationship Id="rId29" Type="http://schemas.openxmlformats.org/officeDocument/2006/relationships/image" Target="../media/image13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8.png"/><Relationship Id="rId11" Type="http://schemas.openxmlformats.org/officeDocument/2006/relationships/image" Target="../media/image1343.png"/><Relationship Id="rId24" Type="http://schemas.openxmlformats.org/officeDocument/2006/relationships/image" Target="../media/image1356.png"/><Relationship Id="rId32" Type="http://schemas.openxmlformats.org/officeDocument/2006/relationships/image" Target="../media/image1364.png"/><Relationship Id="rId37" Type="http://schemas.openxmlformats.org/officeDocument/2006/relationships/image" Target="../media/image1369.png"/><Relationship Id="rId5" Type="http://schemas.openxmlformats.org/officeDocument/2006/relationships/image" Target="../media/image1337.png"/><Relationship Id="rId15" Type="http://schemas.openxmlformats.org/officeDocument/2006/relationships/image" Target="../media/image1347.png"/><Relationship Id="rId23" Type="http://schemas.openxmlformats.org/officeDocument/2006/relationships/image" Target="../media/image1355.png"/><Relationship Id="rId28" Type="http://schemas.openxmlformats.org/officeDocument/2006/relationships/image" Target="../media/image1360.png"/><Relationship Id="rId36" Type="http://schemas.openxmlformats.org/officeDocument/2006/relationships/image" Target="../media/image1368.png"/><Relationship Id="rId10" Type="http://schemas.openxmlformats.org/officeDocument/2006/relationships/image" Target="../media/image1342.png"/><Relationship Id="rId19" Type="http://schemas.openxmlformats.org/officeDocument/2006/relationships/image" Target="../media/image1351.png"/><Relationship Id="rId31" Type="http://schemas.openxmlformats.org/officeDocument/2006/relationships/image" Target="../media/image1363.png"/><Relationship Id="rId4" Type="http://schemas.openxmlformats.org/officeDocument/2006/relationships/image" Target="../media/image1336.png"/><Relationship Id="rId9" Type="http://schemas.openxmlformats.org/officeDocument/2006/relationships/image" Target="../media/image1341.png"/><Relationship Id="rId14" Type="http://schemas.openxmlformats.org/officeDocument/2006/relationships/image" Target="../media/image1346.png"/><Relationship Id="rId22" Type="http://schemas.openxmlformats.org/officeDocument/2006/relationships/image" Target="../media/image1354.png"/><Relationship Id="rId27" Type="http://schemas.openxmlformats.org/officeDocument/2006/relationships/image" Target="../media/image1359.png"/><Relationship Id="rId30" Type="http://schemas.openxmlformats.org/officeDocument/2006/relationships/image" Target="../media/image1362.png"/><Relationship Id="rId35" Type="http://schemas.openxmlformats.org/officeDocument/2006/relationships/image" Target="../media/image1367.png"/><Relationship Id="rId8" Type="http://schemas.openxmlformats.org/officeDocument/2006/relationships/image" Target="../media/image1340.png"/><Relationship Id="rId3" Type="http://schemas.openxmlformats.org/officeDocument/2006/relationships/image" Target="../media/image133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6.png"/><Relationship Id="rId13" Type="http://schemas.openxmlformats.org/officeDocument/2006/relationships/image" Target="../media/image1381.png"/><Relationship Id="rId18" Type="http://schemas.openxmlformats.org/officeDocument/2006/relationships/image" Target="../media/image1386.png"/><Relationship Id="rId26" Type="http://schemas.openxmlformats.org/officeDocument/2006/relationships/image" Target="../media/image1394.png"/><Relationship Id="rId3" Type="http://schemas.openxmlformats.org/officeDocument/2006/relationships/image" Target="../media/image1371.png"/><Relationship Id="rId21" Type="http://schemas.openxmlformats.org/officeDocument/2006/relationships/image" Target="../media/image1389.png"/><Relationship Id="rId7" Type="http://schemas.openxmlformats.org/officeDocument/2006/relationships/image" Target="../media/image1375.png"/><Relationship Id="rId12" Type="http://schemas.openxmlformats.org/officeDocument/2006/relationships/image" Target="../media/image1380.png"/><Relationship Id="rId17" Type="http://schemas.openxmlformats.org/officeDocument/2006/relationships/image" Target="../media/image1385.png"/><Relationship Id="rId25" Type="http://schemas.openxmlformats.org/officeDocument/2006/relationships/image" Target="../media/image1393.png"/><Relationship Id="rId2" Type="http://schemas.openxmlformats.org/officeDocument/2006/relationships/image" Target="../media/image1370.png"/><Relationship Id="rId16" Type="http://schemas.openxmlformats.org/officeDocument/2006/relationships/image" Target="../media/image1384.png"/><Relationship Id="rId20" Type="http://schemas.openxmlformats.org/officeDocument/2006/relationships/image" Target="../media/image1388.png"/><Relationship Id="rId29" Type="http://schemas.openxmlformats.org/officeDocument/2006/relationships/image" Target="../media/image139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74.png"/><Relationship Id="rId11" Type="http://schemas.openxmlformats.org/officeDocument/2006/relationships/image" Target="../media/image1379.png"/><Relationship Id="rId24" Type="http://schemas.openxmlformats.org/officeDocument/2006/relationships/image" Target="../media/image1392.png"/><Relationship Id="rId5" Type="http://schemas.openxmlformats.org/officeDocument/2006/relationships/image" Target="../media/image1373.png"/><Relationship Id="rId15" Type="http://schemas.openxmlformats.org/officeDocument/2006/relationships/image" Target="../media/image1383.png"/><Relationship Id="rId23" Type="http://schemas.openxmlformats.org/officeDocument/2006/relationships/image" Target="../media/image1391.png"/><Relationship Id="rId28" Type="http://schemas.openxmlformats.org/officeDocument/2006/relationships/image" Target="../media/image1396.png"/><Relationship Id="rId10" Type="http://schemas.openxmlformats.org/officeDocument/2006/relationships/image" Target="../media/image1378.png"/><Relationship Id="rId19" Type="http://schemas.openxmlformats.org/officeDocument/2006/relationships/image" Target="../media/image1387.png"/><Relationship Id="rId4" Type="http://schemas.openxmlformats.org/officeDocument/2006/relationships/image" Target="../media/image1372.png"/><Relationship Id="rId9" Type="http://schemas.openxmlformats.org/officeDocument/2006/relationships/image" Target="../media/image1377.png"/><Relationship Id="rId14" Type="http://schemas.openxmlformats.org/officeDocument/2006/relationships/image" Target="../media/image1382.png"/><Relationship Id="rId22" Type="http://schemas.openxmlformats.org/officeDocument/2006/relationships/image" Target="../media/image1390.png"/><Relationship Id="rId27" Type="http://schemas.openxmlformats.org/officeDocument/2006/relationships/image" Target="../media/image1395.png"/><Relationship Id="rId30" Type="http://schemas.openxmlformats.org/officeDocument/2006/relationships/image" Target="../media/image139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5.png"/><Relationship Id="rId13" Type="http://schemas.openxmlformats.org/officeDocument/2006/relationships/image" Target="../media/image1410.png"/><Relationship Id="rId18" Type="http://schemas.openxmlformats.org/officeDocument/2006/relationships/image" Target="../media/image1415.png"/><Relationship Id="rId26" Type="http://schemas.openxmlformats.org/officeDocument/2006/relationships/image" Target="../media/image1423.png"/><Relationship Id="rId3" Type="http://schemas.openxmlformats.org/officeDocument/2006/relationships/image" Target="../media/image1400.png"/><Relationship Id="rId21" Type="http://schemas.openxmlformats.org/officeDocument/2006/relationships/image" Target="../media/image1418.png"/><Relationship Id="rId7" Type="http://schemas.openxmlformats.org/officeDocument/2006/relationships/image" Target="../media/image1404.png"/><Relationship Id="rId12" Type="http://schemas.openxmlformats.org/officeDocument/2006/relationships/image" Target="../media/image1409.png"/><Relationship Id="rId17" Type="http://schemas.openxmlformats.org/officeDocument/2006/relationships/image" Target="../media/image1414.png"/><Relationship Id="rId25" Type="http://schemas.openxmlformats.org/officeDocument/2006/relationships/image" Target="../media/image1422.png"/><Relationship Id="rId2" Type="http://schemas.openxmlformats.org/officeDocument/2006/relationships/image" Target="../media/image1399.png"/><Relationship Id="rId16" Type="http://schemas.openxmlformats.org/officeDocument/2006/relationships/image" Target="../media/image1413.png"/><Relationship Id="rId20" Type="http://schemas.openxmlformats.org/officeDocument/2006/relationships/image" Target="../media/image1417.png"/><Relationship Id="rId29" Type="http://schemas.openxmlformats.org/officeDocument/2006/relationships/image" Target="../media/image14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3.png"/><Relationship Id="rId11" Type="http://schemas.openxmlformats.org/officeDocument/2006/relationships/image" Target="../media/image1408.png"/><Relationship Id="rId24" Type="http://schemas.openxmlformats.org/officeDocument/2006/relationships/image" Target="../media/image1421.png"/><Relationship Id="rId5" Type="http://schemas.openxmlformats.org/officeDocument/2006/relationships/image" Target="../media/image1402.png"/><Relationship Id="rId15" Type="http://schemas.openxmlformats.org/officeDocument/2006/relationships/image" Target="../media/image1412.png"/><Relationship Id="rId23" Type="http://schemas.openxmlformats.org/officeDocument/2006/relationships/image" Target="../media/image1420.png"/><Relationship Id="rId28" Type="http://schemas.openxmlformats.org/officeDocument/2006/relationships/image" Target="../media/image1425.png"/><Relationship Id="rId10" Type="http://schemas.openxmlformats.org/officeDocument/2006/relationships/image" Target="../media/image1407.png"/><Relationship Id="rId19" Type="http://schemas.openxmlformats.org/officeDocument/2006/relationships/image" Target="../media/image1416.png"/><Relationship Id="rId4" Type="http://schemas.openxmlformats.org/officeDocument/2006/relationships/image" Target="../media/image1401.png"/><Relationship Id="rId9" Type="http://schemas.openxmlformats.org/officeDocument/2006/relationships/image" Target="../media/image1406.png"/><Relationship Id="rId14" Type="http://schemas.openxmlformats.org/officeDocument/2006/relationships/image" Target="../media/image1411.png"/><Relationship Id="rId22" Type="http://schemas.openxmlformats.org/officeDocument/2006/relationships/image" Target="../media/image1419.png"/><Relationship Id="rId27" Type="http://schemas.openxmlformats.org/officeDocument/2006/relationships/image" Target="../media/image1424.png"/><Relationship Id="rId30" Type="http://schemas.openxmlformats.org/officeDocument/2006/relationships/image" Target="../media/image142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4.png"/><Relationship Id="rId13" Type="http://schemas.openxmlformats.org/officeDocument/2006/relationships/image" Target="../media/image1439.png"/><Relationship Id="rId18" Type="http://schemas.openxmlformats.org/officeDocument/2006/relationships/image" Target="../media/image1444.png"/><Relationship Id="rId26" Type="http://schemas.openxmlformats.org/officeDocument/2006/relationships/image" Target="../media/image1452.png"/><Relationship Id="rId3" Type="http://schemas.openxmlformats.org/officeDocument/2006/relationships/image" Target="../media/image1429.png"/><Relationship Id="rId21" Type="http://schemas.openxmlformats.org/officeDocument/2006/relationships/image" Target="../media/image1447.png"/><Relationship Id="rId7" Type="http://schemas.openxmlformats.org/officeDocument/2006/relationships/image" Target="../media/image1433.png"/><Relationship Id="rId12" Type="http://schemas.openxmlformats.org/officeDocument/2006/relationships/image" Target="../media/image1438.png"/><Relationship Id="rId17" Type="http://schemas.openxmlformats.org/officeDocument/2006/relationships/image" Target="../media/image1443.png"/><Relationship Id="rId25" Type="http://schemas.openxmlformats.org/officeDocument/2006/relationships/image" Target="../media/image1451.png"/><Relationship Id="rId2" Type="http://schemas.openxmlformats.org/officeDocument/2006/relationships/image" Target="../media/image1428.png"/><Relationship Id="rId16" Type="http://schemas.openxmlformats.org/officeDocument/2006/relationships/image" Target="../media/image1442.png"/><Relationship Id="rId20" Type="http://schemas.openxmlformats.org/officeDocument/2006/relationships/image" Target="../media/image1446.png"/><Relationship Id="rId29" Type="http://schemas.openxmlformats.org/officeDocument/2006/relationships/image" Target="../media/image14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2.png"/><Relationship Id="rId11" Type="http://schemas.openxmlformats.org/officeDocument/2006/relationships/image" Target="../media/image1437.png"/><Relationship Id="rId24" Type="http://schemas.openxmlformats.org/officeDocument/2006/relationships/image" Target="../media/image1450.png"/><Relationship Id="rId5" Type="http://schemas.openxmlformats.org/officeDocument/2006/relationships/image" Target="../media/image1431.png"/><Relationship Id="rId15" Type="http://schemas.openxmlformats.org/officeDocument/2006/relationships/image" Target="../media/image1441.png"/><Relationship Id="rId23" Type="http://schemas.openxmlformats.org/officeDocument/2006/relationships/image" Target="../media/image1449.png"/><Relationship Id="rId28" Type="http://schemas.openxmlformats.org/officeDocument/2006/relationships/image" Target="../media/image1454.png"/><Relationship Id="rId10" Type="http://schemas.openxmlformats.org/officeDocument/2006/relationships/image" Target="../media/image1436.png"/><Relationship Id="rId19" Type="http://schemas.openxmlformats.org/officeDocument/2006/relationships/image" Target="../media/image1445.png"/><Relationship Id="rId4" Type="http://schemas.openxmlformats.org/officeDocument/2006/relationships/image" Target="../media/image1430.png"/><Relationship Id="rId9" Type="http://schemas.openxmlformats.org/officeDocument/2006/relationships/image" Target="../media/image1435.png"/><Relationship Id="rId14" Type="http://schemas.openxmlformats.org/officeDocument/2006/relationships/image" Target="../media/image1440.png"/><Relationship Id="rId22" Type="http://schemas.openxmlformats.org/officeDocument/2006/relationships/image" Target="../media/image1448.png"/><Relationship Id="rId27" Type="http://schemas.openxmlformats.org/officeDocument/2006/relationships/image" Target="../media/image1453.png"/><Relationship Id="rId30" Type="http://schemas.openxmlformats.org/officeDocument/2006/relationships/image" Target="../media/image1456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68.png"/><Relationship Id="rId18" Type="http://schemas.openxmlformats.org/officeDocument/2006/relationships/image" Target="../media/image1473.png"/><Relationship Id="rId26" Type="http://schemas.openxmlformats.org/officeDocument/2006/relationships/image" Target="../media/image1481.png"/><Relationship Id="rId21" Type="http://schemas.openxmlformats.org/officeDocument/2006/relationships/image" Target="../media/image1476.png"/><Relationship Id="rId34" Type="http://schemas.openxmlformats.org/officeDocument/2006/relationships/image" Target="../media/image1489.png"/><Relationship Id="rId7" Type="http://schemas.openxmlformats.org/officeDocument/2006/relationships/image" Target="../media/image1462.png"/><Relationship Id="rId12" Type="http://schemas.openxmlformats.org/officeDocument/2006/relationships/image" Target="../media/image1467.png"/><Relationship Id="rId17" Type="http://schemas.openxmlformats.org/officeDocument/2006/relationships/image" Target="../media/image1472.png"/><Relationship Id="rId25" Type="http://schemas.openxmlformats.org/officeDocument/2006/relationships/image" Target="../media/image1480.png"/><Relationship Id="rId33" Type="http://schemas.openxmlformats.org/officeDocument/2006/relationships/image" Target="../media/image1488.png"/><Relationship Id="rId2" Type="http://schemas.openxmlformats.org/officeDocument/2006/relationships/image" Target="../media/image1457.png"/><Relationship Id="rId16" Type="http://schemas.openxmlformats.org/officeDocument/2006/relationships/image" Target="../media/image1471.png"/><Relationship Id="rId20" Type="http://schemas.openxmlformats.org/officeDocument/2006/relationships/image" Target="../media/image1475.png"/><Relationship Id="rId29" Type="http://schemas.openxmlformats.org/officeDocument/2006/relationships/image" Target="../media/image148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61.png"/><Relationship Id="rId11" Type="http://schemas.openxmlformats.org/officeDocument/2006/relationships/image" Target="../media/image1466.png"/><Relationship Id="rId24" Type="http://schemas.openxmlformats.org/officeDocument/2006/relationships/image" Target="../media/image1479.png"/><Relationship Id="rId32" Type="http://schemas.openxmlformats.org/officeDocument/2006/relationships/image" Target="../media/image1487.png"/><Relationship Id="rId37" Type="http://schemas.openxmlformats.org/officeDocument/2006/relationships/image" Target="../media/image1492.png"/><Relationship Id="rId5" Type="http://schemas.openxmlformats.org/officeDocument/2006/relationships/image" Target="../media/image1460.png"/><Relationship Id="rId15" Type="http://schemas.openxmlformats.org/officeDocument/2006/relationships/image" Target="../media/image1470.png"/><Relationship Id="rId23" Type="http://schemas.openxmlformats.org/officeDocument/2006/relationships/image" Target="../media/image1478.png"/><Relationship Id="rId28" Type="http://schemas.openxmlformats.org/officeDocument/2006/relationships/image" Target="../media/image1483.png"/><Relationship Id="rId36" Type="http://schemas.openxmlformats.org/officeDocument/2006/relationships/image" Target="../media/image1491.png"/><Relationship Id="rId10" Type="http://schemas.openxmlformats.org/officeDocument/2006/relationships/image" Target="../media/image1465.png"/><Relationship Id="rId19" Type="http://schemas.openxmlformats.org/officeDocument/2006/relationships/image" Target="../media/image1474.png"/><Relationship Id="rId31" Type="http://schemas.openxmlformats.org/officeDocument/2006/relationships/image" Target="../media/image1486.png"/><Relationship Id="rId4" Type="http://schemas.openxmlformats.org/officeDocument/2006/relationships/image" Target="../media/image1459.png"/><Relationship Id="rId9" Type="http://schemas.openxmlformats.org/officeDocument/2006/relationships/image" Target="../media/image1464.png"/><Relationship Id="rId14" Type="http://schemas.openxmlformats.org/officeDocument/2006/relationships/image" Target="../media/image1469.png"/><Relationship Id="rId22" Type="http://schemas.openxmlformats.org/officeDocument/2006/relationships/image" Target="../media/image1477.png"/><Relationship Id="rId27" Type="http://schemas.openxmlformats.org/officeDocument/2006/relationships/image" Target="../media/image1482.png"/><Relationship Id="rId30" Type="http://schemas.openxmlformats.org/officeDocument/2006/relationships/image" Target="../media/image1485.png"/><Relationship Id="rId35" Type="http://schemas.openxmlformats.org/officeDocument/2006/relationships/image" Target="../media/image1490.png"/><Relationship Id="rId8" Type="http://schemas.openxmlformats.org/officeDocument/2006/relationships/image" Target="../media/image1463.png"/><Relationship Id="rId3" Type="http://schemas.openxmlformats.org/officeDocument/2006/relationships/image" Target="../media/image14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9.png"/><Relationship Id="rId13" Type="http://schemas.openxmlformats.org/officeDocument/2006/relationships/image" Target="../media/image1504.png"/><Relationship Id="rId18" Type="http://schemas.openxmlformats.org/officeDocument/2006/relationships/image" Target="../media/image1509.png"/><Relationship Id="rId26" Type="http://schemas.openxmlformats.org/officeDocument/2006/relationships/image" Target="../media/image1517.png"/><Relationship Id="rId3" Type="http://schemas.openxmlformats.org/officeDocument/2006/relationships/image" Target="../media/image1494.png"/><Relationship Id="rId21" Type="http://schemas.openxmlformats.org/officeDocument/2006/relationships/image" Target="../media/image1512.png"/><Relationship Id="rId7" Type="http://schemas.openxmlformats.org/officeDocument/2006/relationships/image" Target="../media/image1498.png"/><Relationship Id="rId12" Type="http://schemas.openxmlformats.org/officeDocument/2006/relationships/image" Target="../media/image1503.png"/><Relationship Id="rId17" Type="http://schemas.openxmlformats.org/officeDocument/2006/relationships/image" Target="../media/image1508.png"/><Relationship Id="rId25" Type="http://schemas.openxmlformats.org/officeDocument/2006/relationships/image" Target="../media/image1516.png"/><Relationship Id="rId2" Type="http://schemas.openxmlformats.org/officeDocument/2006/relationships/image" Target="../media/image1493.png"/><Relationship Id="rId16" Type="http://schemas.openxmlformats.org/officeDocument/2006/relationships/image" Target="../media/image1507.png"/><Relationship Id="rId20" Type="http://schemas.openxmlformats.org/officeDocument/2006/relationships/image" Target="../media/image1511.png"/><Relationship Id="rId29" Type="http://schemas.openxmlformats.org/officeDocument/2006/relationships/image" Target="../media/image15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7.png"/><Relationship Id="rId11" Type="http://schemas.openxmlformats.org/officeDocument/2006/relationships/image" Target="../media/image1502.png"/><Relationship Id="rId24" Type="http://schemas.openxmlformats.org/officeDocument/2006/relationships/image" Target="../media/image1515.png"/><Relationship Id="rId5" Type="http://schemas.openxmlformats.org/officeDocument/2006/relationships/image" Target="../media/image1496.png"/><Relationship Id="rId15" Type="http://schemas.openxmlformats.org/officeDocument/2006/relationships/image" Target="../media/image1506.png"/><Relationship Id="rId23" Type="http://schemas.openxmlformats.org/officeDocument/2006/relationships/image" Target="../media/image1514.png"/><Relationship Id="rId28" Type="http://schemas.openxmlformats.org/officeDocument/2006/relationships/image" Target="../media/image1519.png"/><Relationship Id="rId10" Type="http://schemas.openxmlformats.org/officeDocument/2006/relationships/image" Target="../media/image1501.png"/><Relationship Id="rId19" Type="http://schemas.openxmlformats.org/officeDocument/2006/relationships/image" Target="../media/image1510.png"/><Relationship Id="rId4" Type="http://schemas.openxmlformats.org/officeDocument/2006/relationships/image" Target="../media/image1495.png"/><Relationship Id="rId9" Type="http://schemas.openxmlformats.org/officeDocument/2006/relationships/image" Target="../media/image1500.png"/><Relationship Id="rId14" Type="http://schemas.openxmlformats.org/officeDocument/2006/relationships/image" Target="../media/image1505.png"/><Relationship Id="rId22" Type="http://schemas.openxmlformats.org/officeDocument/2006/relationships/image" Target="../media/image1513.png"/><Relationship Id="rId27" Type="http://schemas.openxmlformats.org/officeDocument/2006/relationships/image" Target="../media/image1518.png"/><Relationship Id="rId30" Type="http://schemas.openxmlformats.org/officeDocument/2006/relationships/image" Target="../media/image1521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26" Type="http://schemas.openxmlformats.org/officeDocument/2006/relationships/image" Target="../media/image152.png"/><Relationship Id="rId39" Type="http://schemas.openxmlformats.org/officeDocument/2006/relationships/image" Target="../media/image165.png"/><Relationship Id="rId21" Type="http://schemas.openxmlformats.org/officeDocument/2006/relationships/image" Target="../media/image147.png"/><Relationship Id="rId34" Type="http://schemas.openxmlformats.org/officeDocument/2006/relationships/image" Target="../media/image160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5.png"/><Relationship Id="rId41" Type="http://schemas.openxmlformats.org/officeDocument/2006/relationships/image" Target="../media/image1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24" Type="http://schemas.openxmlformats.org/officeDocument/2006/relationships/image" Target="../media/image150.png"/><Relationship Id="rId32" Type="http://schemas.openxmlformats.org/officeDocument/2006/relationships/image" Target="../media/image158.png"/><Relationship Id="rId37" Type="http://schemas.openxmlformats.org/officeDocument/2006/relationships/image" Target="../media/image163.png"/><Relationship Id="rId40" Type="http://schemas.openxmlformats.org/officeDocument/2006/relationships/image" Target="../media/image166.png"/><Relationship Id="rId5" Type="http://schemas.openxmlformats.org/officeDocument/2006/relationships/image" Target="../media/image131.png"/><Relationship Id="rId15" Type="http://schemas.openxmlformats.org/officeDocument/2006/relationships/image" Target="../media/image141.png"/><Relationship Id="rId23" Type="http://schemas.openxmlformats.org/officeDocument/2006/relationships/image" Target="../media/image149.png"/><Relationship Id="rId28" Type="http://schemas.openxmlformats.org/officeDocument/2006/relationships/image" Target="../media/image154.png"/><Relationship Id="rId36" Type="http://schemas.openxmlformats.org/officeDocument/2006/relationships/image" Target="../media/image162.png"/><Relationship Id="rId10" Type="http://schemas.openxmlformats.org/officeDocument/2006/relationships/image" Target="../media/image136.png"/><Relationship Id="rId19" Type="http://schemas.openxmlformats.org/officeDocument/2006/relationships/image" Target="../media/image145.png"/><Relationship Id="rId31" Type="http://schemas.openxmlformats.org/officeDocument/2006/relationships/image" Target="../media/image157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Relationship Id="rId22" Type="http://schemas.openxmlformats.org/officeDocument/2006/relationships/image" Target="../media/image148.png"/><Relationship Id="rId27" Type="http://schemas.openxmlformats.org/officeDocument/2006/relationships/image" Target="../media/image153.png"/><Relationship Id="rId30" Type="http://schemas.openxmlformats.org/officeDocument/2006/relationships/image" Target="../media/image156.png"/><Relationship Id="rId35" Type="http://schemas.openxmlformats.org/officeDocument/2006/relationships/image" Target="../media/image161.png"/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5" Type="http://schemas.openxmlformats.org/officeDocument/2006/relationships/image" Target="../media/image151.png"/><Relationship Id="rId33" Type="http://schemas.openxmlformats.org/officeDocument/2006/relationships/image" Target="../media/image159.png"/><Relationship Id="rId38" Type="http://schemas.openxmlformats.org/officeDocument/2006/relationships/image" Target="../media/image16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8.png"/><Relationship Id="rId13" Type="http://schemas.openxmlformats.org/officeDocument/2006/relationships/image" Target="../media/image1533.png"/><Relationship Id="rId18" Type="http://schemas.openxmlformats.org/officeDocument/2006/relationships/image" Target="../media/image1538.png"/><Relationship Id="rId26" Type="http://schemas.openxmlformats.org/officeDocument/2006/relationships/image" Target="../media/image1546.png"/><Relationship Id="rId3" Type="http://schemas.openxmlformats.org/officeDocument/2006/relationships/image" Target="../media/image1523.png"/><Relationship Id="rId21" Type="http://schemas.openxmlformats.org/officeDocument/2006/relationships/image" Target="../media/image1541.png"/><Relationship Id="rId7" Type="http://schemas.openxmlformats.org/officeDocument/2006/relationships/image" Target="../media/image1527.png"/><Relationship Id="rId12" Type="http://schemas.openxmlformats.org/officeDocument/2006/relationships/image" Target="../media/image1532.png"/><Relationship Id="rId17" Type="http://schemas.openxmlformats.org/officeDocument/2006/relationships/image" Target="../media/image1537.png"/><Relationship Id="rId25" Type="http://schemas.openxmlformats.org/officeDocument/2006/relationships/image" Target="../media/image1545.png"/><Relationship Id="rId2" Type="http://schemas.openxmlformats.org/officeDocument/2006/relationships/image" Target="../media/image1522.png"/><Relationship Id="rId16" Type="http://schemas.openxmlformats.org/officeDocument/2006/relationships/image" Target="../media/image1536.png"/><Relationship Id="rId20" Type="http://schemas.openxmlformats.org/officeDocument/2006/relationships/image" Target="../media/image1540.png"/><Relationship Id="rId29" Type="http://schemas.openxmlformats.org/officeDocument/2006/relationships/image" Target="../media/image15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6.png"/><Relationship Id="rId11" Type="http://schemas.openxmlformats.org/officeDocument/2006/relationships/image" Target="../media/image1531.png"/><Relationship Id="rId24" Type="http://schemas.openxmlformats.org/officeDocument/2006/relationships/image" Target="../media/image1544.png"/><Relationship Id="rId5" Type="http://schemas.openxmlformats.org/officeDocument/2006/relationships/image" Target="../media/image1525.png"/><Relationship Id="rId15" Type="http://schemas.openxmlformats.org/officeDocument/2006/relationships/image" Target="../media/image1535.png"/><Relationship Id="rId23" Type="http://schemas.openxmlformats.org/officeDocument/2006/relationships/image" Target="../media/image1543.png"/><Relationship Id="rId28" Type="http://schemas.openxmlformats.org/officeDocument/2006/relationships/image" Target="../media/image1548.png"/><Relationship Id="rId10" Type="http://schemas.openxmlformats.org/officeDocument/2006/relationships/image" Target="../media/image1530.png"/><Relationship Id="rId19" Type="http://schemas.openxmlformats.org/officeDocument/2006/relationships/image" Target="../media/image1539.png"/><Relationship Id="rId4" Type="http://schemas.openxmlformats.org/officeDocument/2006/relationships/image" Target="../media/image1524.png"/><Relationship Id="rId9" Type="http://schemas.openxmlformats.org/officeDocument/2006/relationships/image" Target="../media/image1529.png"/><Relationship Id="rId14" Type="http://schemas.openxmlformats.org/officeDocument/2006/relationships/image" Target="../media/image1534.png"/><Relationship Id="rId22" Type="http://schemas.openxmlformats.org/officeDocument/2006/relationships/image" Target="../media/image1542.png"/><Relationship Id="rId27" Type="http://schemas.openxmlformats.org/officeDocument/2006/relationships/image" Target="../media/image1547.png"/><Relationship Id="rId30" Type="http://schemas.openxmlformats.org/officeDocument/2006/relationships/image" Target="../media/image1550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62.png"/><Relationship Id="rId18" Type="http://schemas.openxmlformats.org/officeDocument/2006/relationships/image" Target="../media/image1567.png"/><Relationship Id="rId26" Type="http://schemas.openxmlformats.org/officeDocument/2006/relationships/image" Target="../media/image1575.png"/><Relationship Id="rId21" Type="http://schemas.openxmlformats.org/officeDocument/2006/relationships/image" Target="../media/image1570.png"/><Relationship Id="rId34" Type="http://schemas.openxmlformats.org/officeDocument/2006/relationships/image" Target="../media/image1583.png"/><Relationship Id="rId7" Type="http://schemas.openxmlformats.org/officeDocument/2006/relationships/image" Target="../media/image1556.png"/><Relationship Id="rId12" Type="http://schemas.openxmlformats.org/officeDocument/2006/relationships/image" Target="../media/image1561.png"/><Relationship Id="rId17" Type="http://schemas.openxmlformats.org/officeDocument/2006/relationships/image" Target="../media/image1566.png"/><Relationship Id="rId25" Type="http://schemas.openxmlformats.org/officeDocument/2006/relationships/image" Target="../media/image1574.png"/><Relationship Id="rId33" Type="http://schemas.openxmlformats.org/officeDocument/2006/relationships/image" Target="../media/image1582.png"/><Relationship Id="rId2" Type="http://schemas.openxmlformats.org/officeDocument/2006/relationships/image" Target="../media/image1551.png"/><Relationship Id="rId16" Type="http://schemas.openxmlformats.org/officeDocument/2006/relationships/image" Target="../media/image1565.png"/><Relationship Id="rId20" Type="http://schemas.openxmlformats.org/officeDocument/2006/relationships/image" Target="../media/image1569.png"/><Relationship Id="rId29" Type="http://schemas.openxmlformats.org/officeDocument/2006/relationships/image" Target="../media/image15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5.png"/><Relationship Id="rId11" Type="http://schemas.openxmlformats.org/officeDocument/2006/relationships/image" Target="../media/image1560.png"/><Relationship Id="rId24" Type="http://schemas.openxmlformats.org/officeDocument/2006/relationships/image" Target="../media/image1573.png"/><Relationship Id="rId32" Type="http://schemas.openxmlformats.org/officeDocument/2006/relationships/image" Target="../media/image1581.png"/><Relationship Id="rId37" Type="http://schemas.openxmlformats.org/officeDocument/2006/relationships/image" Target="../media/image1586.png"/><Relationship Id="rId5" Type="http://schemas.openxmlformats.org/officeDocument/2006/relationships/image" Target="../media/image1554.png"/><Relationship Id="rId15" Type="http://schemas.openxmlformats.org/officeDocument/2006/relationships/image" Target="../media/image1564.png"/><Relationship Id="rId23" Type="http://schemas.openxmlformats.org/officeDocument/2006/relationships/image" Target="../media/image1572.png"/><Relationship Id="rId28" Type="http://schemas.openxmlformats.org/officeDocument/2006/relationships/image" Target="../media/image1577.png"/><Relationship Id="rId36" Type="http://schemas.openxmlformats.org/officeDocument/2006/relationships/image" Target="../media/image1585.png"/><Relationship Id="rId10" Type="http://schemas.openxmlformats.org/officeDocument/2006/relationships/image" Target="../media/image1559.png"/><Relationship Id="rId19" Type="http://schemas.openxmlformats.org/officeDocument/2006/relationships/image" Target="../media/image1568.png"/><Relationship Id="rId31" Type="http://schemas.openxmlformats.org/officeDocument/2006/relationships/image" Target="../media/image1580.png"/><Relationship Id="rId4" Type="http://schemas.openxmlformats.org/officeDocument/2006/relationships/image" Target="../media/image1553.png"/><Relationship Id="rId9" Type="http://schemas.openxmlformats.org/officeDocument/2006/relationships/image" Target="../media/image1558.png"/><Relationship Id="rId14" Type="http://schemas.openxmlformats.org/officeDocument/2006/relationships/image" Target="../media/image1563.png"/><Relationship Id="rId22" Type="http://schemas.openxmlformats.org/officeDocument/2006/relationships/image" Target="../media/image1571.png"/><Relationship Id="rId27" Type="http://schemas.openxmlformats.org/officeDocument/2006/relationships/image" Target="../media/image1576.png"/><Relationship Id="rId30" Type="http://schemas.openxmlformats.org/officeDocument/2006/relationships/image" Target="../media/image1579.png"/><Relationship Id="rId35" Type="http://schemas.openxmlformats.org/officeDocument/2006/relationships/image" Target="../media/image1584.png"/><Relationship Id="rId8" Type="http://schemas.openxmlformats.org/officeDocument/2006/relationships/image" Target="../media/image1557.png"/><Relationship Id="rId3" Type="http://schemas.openxmlformats.org/officeDocument/2006/relationships/image" Target="../media/image1552.png"/></Relationships>
</file>

<file path=ppt/slides/_rels/slide5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98.png"/><Relationship Id="rId18" Type="http://schemas.openxmlformats.org/officeDocument/2006/relationships/image" Target="../media/image1603.png"/><Relationship Id="rId26" Type="http://schemas.openxmlformats.org/officeDocument/2006/relationships/image" Target="../media/image1611.png"/><Relationship Id="rId21" Type="http://schemas.openxmlformats.org/officeDocument/2006/relationships/image" Target="../media/image1606.png"/><Relationship Id="rId34" Type="http://schemas.openxmlformats.org/officeDocument/2006/relationships/image" Target="../media/image1619.png"/><Relationship Id="rId7" Type="http://schemas.openxmlformats.org/officeDocument/2006/relationships/image" Target="../media/image1592.png"/><Relationship Id="rId12" Type="http://schemas.openxmlformats.org/officeDocument/2006/relationships/image" Target="../media/image1597.png"/><Relationship Id="rId17" Type="http://schemas.openxmlformats.org/officeDocument/2006/relationships/image" Target="../media/image1602.png"/><Relationship Id="rId25" Type="http://schemas.openxmlformats.org/officeDocument/2006/relationships/image" Target="../media/image1610.png"/><Relationship Id="rId33" Type="http://schemas.openxmlformats.org/officeDocument/2006/relationships/image" Target="../media/image1618.png"/><Relationship Id="rId2" Type="http://schemas.openxmlformats.org/officeDocument/2006/relationships/image" Target="../media/image1587.png"/><Relationship Id="rId16" Type="http://schemas.openxmlformats.org/officeDocument/2006/relationships/image" Target="../media/image1601.png"/><Relationship Id="rId20" Type="http://schemas.openxmlformats.org/officeDocument/2006/relationships/image" Target="../media/image1605.png"/><Relationship Id="rId29" Type="http://schemas.openxmlformats.org/officeDocument/2006/relationships/image" Target="../media/image16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1.png"/><Relationship Id="rId11" Type="http://schemas.openxmlformats.org/officeDocument/2006/relationships/image" Target="../media/image1596.png"/><Relationship Id="rId24" Type="http://schemas.openxmlformats.org/officeDocument/2006/relationships/image" Target="../media/image1609.png"/><Relationship Id="rId32" Type="http://schemas.openxmlformats.org/officeDocument/2006/relationships/image" Target="../media/image1617.png"/><Relationship Id="rId37" Type="http://schemas.openxmlformats.org/officeDocument/2006/relationships/image" Target="../media/image1622.png"/><Relationship Id="rId5" Type="http://schemas.openxmlformats.org/officeDocument/2006/relationships/image" Target="../media/image1590.png"/><Relationship Id="rId15" Type="http://schemas.openxmlformats.org/officeDocument/2006/relationships/image" Target="../media/image1600.png"/><Relationship Id="rId23" Type="http://schemas.openxmlformats.org/officeDocument/2006/relationships/image" Target="../media/image1608.png"/><Relationship Id="rId28" Type="http://schemas.openxmlformats.org/officeDocument/2006/relationships/image" Target="../media/image1613.png"/><Relationship Id="rId36" Type="http://schemas.openxmlformats.org/officeDocument/2006/relationships/image" Target="../media/image1621.png"/><Relationship Id="rId10" Type="http://schemas.openxmlformats.org/officeDocument/2006/relationships/image" Target="../media/image1595.png"/><Relationship Id="rId19" Type="http://schemas.openxmlformats.org/officeDocument/2006/relationships/image" Target="../media/image1604.png"/><Relationship Id="rId31" Type="http://schemas.openxmlformats.org/officeDocument/2006/relationships/image" Target="../media/image1616.png"/><Relationship Id="rId4" Type="http://schemas.openxmlformats.org/officeDocument/2006/relationships/image" Target="../media/image1589.png"/><Relationship Id="rId9" Type="http://schemas.openxmlformats.org/officeDocument/2006/relationships/image" Target="../media/image1594.png"/><Relationship Id="rId14" Type="http://schemas.openxmlformats.org/officeDocument/2006/relationships/image" Target="../media/image1599.png"/><Relationship Id="rId22" Type="http://schemas.openxmlformats.org/officeDocument/2006/relationships/image" Target="../media/image1607.png"/><Relationship Id="rId27" Type="http://schemas.openxmlformats.org/officeDocument/2006/relationships/image" Target="../media/image1612.png"/><Relationship Id="rId30" Type="http://schemas.openxmlformats.org/officeDocument/2006/relationships/image" Target="../media/image1615.png"/><Relationship Id="rId35" Type="http://schemas.openxmlformats.org/officeDocument/2006/relationships/image" Target="../media/image1620.png"/><Relationship Id="rId8" Type="http://schemas.openxmlformats.org/officeDocument/2006/relationships/image" Target="../media/image1593.png"/><Relationship Id="rId3" Type="http://schemas.openxmlformats.org/officeDocument/2006/relationships/image" Target="../media/image1588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4.png"/><Relationship Id="rId18" Type="http://schemas.openxmlformats.org/officeDocument/2006/relationships/image" Target="../media/image1639.png"/><Relationship Id="rId26" Type="http://schemas.openxmlformats.org/officeDocument/2006/relationships/image" Target="../media/image1647.png"/><Relationship Id="rId21" Type="http://schemas.openxmlformats.org/officeDocument/2006/relationships/image" Target="../media/image1642.png"/><Relationship Id="rId34" Type="http://schemas.openxmlformats.org/officeDocument/2006/relationships/image" Target="../media/image1655.png"/><Relationship Id="rId7" Type="http://schemas.openxmlformats.org/officeDocument/2006/relationships/image" Target="../media/image1628.png"/><Relationship Id="rId12" Type="http://schemas.openxmlformats.org/officeDocument/2006/relationships/image" Target="../media/image1633.png"/><Relationship Id="rId17" Type="http://schemas.openxmlformats.org/officeDocument/2006/relationships/image" Target="../media/image1638.png"/><Relationship Id="rId25" Type="http://schemas.openxmlformats.org/officeDocument/2006/relationships/image" Target="../media/image1646.png"/><Relationship Id="rId33" Type="http://schemas.openxmlformats.org/officeDocument/2006/relationships/image" Target="../media/image1654.png"/><Relationship Id="rId2" Type="http://schemas.openxmlformats.org/officeDocument/2006/relationships/image" Target="../media/image1623.png"/><Relationship Id="rId16" Type="http://schemas.openxmlformats.org/officeDocument/2006/relationships/image" Target="../media/image1637.png"/><Relationship Id="rId20" Type="http://schemas.openxmlformats.org/officeDocument/2006/relationships/image" Target="../media/image1641.png"/><Relationship Id="rId29" Type="http://schemas.openxmlformats.org/officeDocument/2006/relationships/image" Target="../media/image16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7.png"/><Relationship Id="rId11" Type="http://schemas.openxmlformats.org/officeDocument/2006/relationships/image" Target="../media/image1632.png"/><Relationship Id="rId24" Type="http://schemas.openxmlformats.org/officeDocument/2006/relationships/image" Target="../media/image1645.png"/><Relationship Id="rId32" Type="http://schemas.openxmlformats.org/officeDocument/2006/relationships/image" Target="../media/image1653.png"/><Relationship Id="rId37" Type="http://schemas.openxmlformats.org/officeDocument/2006/relationships/image" Target="../media/image1658.png"/><Relationship Id="rId5" Type="http://schemas.openxmlformats.org/officeDocument/2006/relationships/image" Target="../media/image1626.png"/><Relationship Id="rId15" Type="http://schemas.openxmlformats.org/officeDocument/2006/relationships/image" Target="../media/image1636.png"/><Relationship Id="rId23" Type="http://schemas.openxmlformats.org/officeDocument/2006/relationships/image" Target="../media/image1644.png"/><Relationship Id="rId28" Type="http://schemas.openxmlformats.org/officeDocument/2006/relationships/image" Target="../media/image1649.png"/><Relationship Id="rId36" Type="http://schemas.openxmlformats.org/officeDocument/2006/relationships/image" Target="../media/image1657.png"/><Relationship Id="rId10" Type="http://schemas.openxmlformats.org/officeDocument/2006/relationships/image" Target="../media/image1631.png"/><Relationship Id="rId19" Type="http://schemas.openxmlformats.org/officeDocument/2006/relationships/image" Target="../media/image1640.png"/><Relationship Id="rId31" Type="http://schemas.openxmlformats.org/officeDocument/2006/relationships/image" Target="../media/image1652.png"/><Relationship Id="rId4" Type="http://schemas.openxmlformats.org/officeDocument/2006/relationships/image" Target="../media/image1625.png"/><Relationship Id="rId9" Type="http://schemas.openxmlformats.org/officeDocument/2006/relationships/image" Target="../media/image1630.png"/><Relationship Id="rId14" Type="http://schemas.openxmlformats.org/officeDocument/2006/relationships/image" Target="../media/image1635.png"/><Relationship Id="rId22" Type="http://schemas.openxmlformats.org/officeDocument/2006/relationships/image" Target="../media/image1643.png"/><Relationship Id="rId27" Type="http://schemas.openxmlformats.org/officeDocument/2006/relationships/image" Target="../media/image1648.png"/><Relationship Id="rId30" Type="http://schemas.openxmlformats.org/officeDocument/2006/relationships/image" Target="../media/image1651.png"/><Relationship Id="rId35" Type="http://schemas.openxmlformats.org/officeDocument/2006/relationships/image" Target="../media/image1656.png"/><Relationship Id="rId8" Type="http://schemas.openxmlformats.org/officeDocument/2006/relationships/image" Target="../media/image1629.png"/><Relationship Id="rId3" Type="http://schemas.openxmlformats.org/officeDocument/2006/relationships/image" Target="../media/image162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5.png"/><Relationship Id="rId13" Type="http://schemas.openxmlformats.org/officeDocument/2006/relationships/image" Target="../media/image1670.png"/><Relationship Id="rId18" Type="http://schemas.openxmlformats.org/officeDocument/2006/relationships/image" Target="../media/image1675.png"/><Relationship Id="rId3" Type="http://schemas.openxmlformats.org/officeDocument/2006/relationships/image" Target="../media/image1660.png"/><Relationship Id="rId7" Type="http://schemas.openxmlformats.org/officeDocument/2006/relationships/image" Target="../media/image1664.png"/><Relationship Id="rId12" Type="http://schemas.openxmlformats.org/officeDocument/2006/relationships/image" Target="../media/image1669.png"/><Relationship Id="rId17" Type="http://schemas.openxmlformats.org/officeDocument/2006/relationships/image" Target="../media/image1674.png"/><Relationship Id="rId2" Type="http://schemas.openxmlformats.org/officeDocument/2006/relationships/image" Target="../media/image1659.png"/><Relationship Id="rId16" Type="http://schemas.openxmlformats.org/officeDocument/2006/relationships/image" Target="../media/image16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63.png"/><Relationship Id="rId11" Type="http://schemas.openxmlformats.org/officeDocument/2006/relationships/image" Target="../media/image1668.png"/><Relationship Id="rId5" Type="http://schemas.openxmlformats.org/officeDocument/2006/relationships/image" Target="../media/image1662.png"/><Relationship Id="rId15" Type="http://schemas.openxmlformats.org/officeDocument/2006/relationships/image" Target="../media/image1672.png"/><Relationship Id="rId10" Type="http://schemas.openxmlformats.org/officeDocument/2006/relationships/image" Target="../media/image1667.png"/><Relationship Id="rId4" Type="http://schemas.openxmlformats.org/officeDocument/2006/relationships/image" Target="../media/image1661.png"/><Relationship Id="rId9" Type="http://schemas.openxmlformats.org/officeDocument/2006/relationships/image" Target="../media/image1666.png"/><Relationship Id="rId14" Type="http://schemas.openxmlformats.org/officeDocument/2006/relationships/image" Target="../media/image167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7.png"/><Relationship Id="rId2" Type="http://schemas.openxmlformats.org/officeDocument/2006/relationships/image" Target="../media/image167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79.png"/><Relationship Id="rId4" Type="http://schemas.openxmlformats.org/officeDocument/2006/relationships/image" Target="../media/image1678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1.png"/><Relationship Id="rId18" Type="http://schemas.openxmlformats.org/officeDocument/2006/relationships/image" Target="../media/image1696.png"/><Relationship Id="rId26" Type="http://schemas.openxmlformats.org/officeDocument/2006/relationships/image" Target="../media/image1704.png"/><Relationship Id="rId21" Type="http://schemas.openxmlformats.org/officeDocument/2006/relationships/image" Target="../media/image1699.png"/><Relationship Id="rId34" Type="http://schemas.openxmlformats.org/officeDocument/2006/relationships/image" Target="../media/image1712.png"/><Relationship Id="rId7" Type="http://schemas.openxmlformats.org/officeDocument/2006/relationships/image" Target="../media/image1685.png"/><Relationship Id="rId12" Type="http://schemas.openxmlformats.org/officeDocument/2006/relationships/image" Target="../media/image1690.png"/><Relationship Id="rId17" Type="http://schemas.openxmlformats.org/officeDocument/2006/relationships/image" Target="../media/image1695.png"/><Relationship Id="rId25" Type="http://schemas.openxmlformats.org/officeDocument/2006/relationships/image" Target="../media/image1703.png"/><Relationship Id="rId33" Type="http://schemas.openxmlformats.org/officeDocument/2006/relationships/image" Target="../media/image1711.png"/><Relationship Id="rId2" Type="http://schemas.openxmlformats.org/officeDocument/2006/relationships/image" Target="../media/image1680.png"/><Relationship Id="rId16" Type="http://schemas.openxmlformats.org/officeDocument/2006/relationships/image" Target="../media/image1694.png"/><Relationship Id="rId20" Type="http://schemas.openxmlformats.org/officeDocument/2006/relationships/image" Target="../media/image1698.png"/><Relationship Id="rId29" Type="http://schemas.openxmlformats.org/officeDocument/2006/relationships/image" Target="../media/image17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4.png"/><Relationship Id="rId11" Type="http://schemas.openxmlformats.org/officeDocument/2006/relationships/image" Target="../media/image1689.png"/><Relationship Id="rId24" Type="http://schemas.openxmlformats.org/officeDocument/2006/relationships/image" Target="../media/image1702.png"/><Relationship Id="rId32" Type="http://schemas.openxmlformats.org/officeDocument/2006/relationships/image" Target="../media/image1710.png"/><Relationship Id="rId37" Type="http://schemas.openxmlformats.org/officeDocument/2006/relationships/image" Target="../media/image1715.png"/><Relationship Id="rId5" Type="http://schemas.openxmlformats.org/officeDocument/2006/relationships/image" Target="../media/image1683.png"/><Relationship Id="rId15" Type="http://schemas.openxmlformats.org/officeDocument/2006/relationships/image" Target="../media/image1693.png"/><Relationship Id="rId23" Type="http://schemas.openxmlformats.org/officeDocument/2006/relationships/image" Target="../media/image1701.png"/><Relationship Id="rId28" Type="http://schemas.openxmlformats.org/officeDocument/2006/relationships/image" Target="../media/image1706.png"/><Relationship Id="rId36" Type="http://schemas.openxmlformats.org/officeDocument/2006/relationships/image" Target="../media/image1714.png"/><Relationship Id="rId10" Type="http://schemas.openxmlformats.org/officeDocument/2006/relationships/image" Target="../media/image1688.png"/><Relationship Id="rId19" Type="http://schemas.openxmlformats.org/officeDocument/2006/relationships/image" Target="../media/image1697.png"/><Relationship Id="rId31" Type="http://schemas.openxmlformats.org/officeDocument/2006/relationships/image" Target="../media/image1709.png"/><Relationship Id="rId4" Type="http://schemas.openxmlformats.org/officeDocument/2006/relationships/image" Target="../media/image1682.png"/><Relationship Id="rId9" Type="http://schemas.openxmlformats.org/officeDocument/2006/relationships/image" Target="../media/image1687.png"/><Relationship Id="rId14" Type="http://schemas.openxmlformats.org/officeDocument/2006/relationships/image" Target="../media/image1692.png"/><Relationship Id="rId22" Type="http://schemas.openxmlformats.org/officeDocument/2006/relationships/image" Target="../media/image1700.png"/><Relationship Id="rId27" Type="http://schemas.openxmlformats.org/officeDocument/2006/relationships/image" Target="../media/image1705.png"/><Relationship Id="rId30" Type="http://schemas.openxmlformats.org/officeDocument/2006/relationships/image" Target="../media/image1708.png"/><Relationship Id="rId35" Type="http://schemas.openxmlformats.org/officeDocument/2006/relationships/image" Target="../media/image1713.png"/><Relationship Id="rId8" Type="http://schemas.openxmlformats.org/officeDocument/2006/relationships/image" Target="../media/image1686.png"/><Relationship Id="rId3" Type="http://schemas.openxmlformats.org/officeDocument/2006/relationships/image" Target="../media/image168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2.png"/><Relationship Id="rId13" Type="http://schemas.openxmlformats.org/officeDocument/2006/relationships/image" Target="../media/image1727.png"/><Relationship Id="rId18" Type="http://schemas.openxmlformats.org/officeDocument/2006/relationships/image" Target="../media/image1732.png"/><Relationship Id="rId26" Type="http://schemas.openxmlformats.org/officeDocument/2006/relationships/image" Target="../media/image1740.png"/><Relationship Id="rId3" Type="http://schemas.openxmlformats.org/officeDocument/2006/relationships/image" Target="../media/image1717.png"/><Relationship Id="rId21" Type="http://schemas.openxmlformats.org/officeDocument/2006/relationships/image" Target="../media/image1735.png"/><Relationship Id="rId7" Type="http://schemas.openxmlformats.org/officeDocument/2006/relationships/image" Target="../media/image1721.png"/><Relationship Id="rId12" Type="http://schemas.openxmlformats.org/officeDocument/2006/relationships/image" Target="../media/image1726.png"/><Relationship Id="rId17" Type="http://schemas.openxmlformats.org/officeDocument/2006/relationships/image" Target="../media/image1731.png"/><Relationship Id="rId25" Type="http://schemas.openxmlformats.org/officeDocument/2006/relationships/image" Target="../media/image1739.png"/><Relationship Id="rId2" Type="http://schemas.openxmlformats.org/officeDocument/2006/relationships/image" Target="../media/image1716.png"/><Relationship Id="rId16" Type="http://schemas.openxmlformats.org/officeDocument/2006/relationships/image" Target="../media/image1730.png"/><Relationship Id="rId20" Type="http://schemas.openxmlformats.org/officeDocument/2006/relationships/image" Target="../media/image1734.png"/><Relationship Id="rId29" Type="http://schemas.openxmlformats.org/officeDocument/2006/relationships/image" Target="../media/image17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0.png"/><Relationship Id="rId11" Type="http://schemas.openxmlformats.org/officeDocument/2006/relationships/image" Target="../media/image1725.png"/><Relationship Id="rId24" Type="http://schemas.openxmlformats.org/officeDocument/2006/relationships/image" Target="../media/image1738.png"/><Relationship Id="rId5" Type="http://schemas.openxmlformats.org/officeDocument/2006/relationships/image" Target="../media/image1719.png"/><Relationship Id="rId15" Type="http://schemas.openxmlformats.org/officeDocument/2006/relationships/image" Target="../media/image1729.png"/><Relationship Id="rId23" Type="http://schemas.openxmlformats.org/officeDocument/2006/relationships/image" Target="../media/image1737.png"/><Relationship Id="rId28" Type="http://schemas.openxmlformats.org/officeDocument/2006/relationships/image" Target="../media/image1742.png"/><Relationship Id="rId10" Type="http://schemas.openxmlformats.org/officeDocument/2006/relationships/image" Target="../media/image1724.png"/><Relationship Id="rId19" Type="http://schemas.openxmlformats.org/officeDocument/2006/relationships/image" Target="../media/image1733.png"/><Relationship Id="rId4" Type="http://schemas.openxmlformats.org/officeDocument/2006/relationships/image" Target="../media/image1718.png"/><Relationship Id="rId9" Type="http://schemas.openxmlformats.org/officeDocument/2006/relationships/image" Target="../media/image1723.png"/><Relationship Id="rId14" Type="http://schemas.openxmlformats.org/officeDocument/2006/relationships/image" Target="../media/image1728.png"/><Relationship Id="rId22" Type="http://schemas.openxmlformats.org/officeDocument/2006/relationships/image" Target="../media/image1736.png"/><Relationship Id="rId27" Type="http://schemas.openxmlformats.org/officeDocument/2006/relationships/image" Target="../media/image1741.png"/><Relationship Id="rId30" Type="http://schemas.openxmlformats.org/officeDocument/2006/relationships/image" Target="../media/image174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1.png"/><Relationship Id="rId13" Type="http://schemas.openxmlformats.org/officeDocument/2006/relationships/image" Target="../media/image1756.png"/><Relationship Id="rId18" Type="http://schemas.openxmlformats.org/officeDocument/2006/relationships/image" Target="../media/image1761.png"/><Relationship Id="rId26" Type="http://schemas.openxmlformats.org/officeDocument/2006/relationships/image" Target="../media/image1769.png"/><Relationship Id="rId3" Type="http://schemas.openxmlformats.org/officeDocument/2006/relationships/image" Target="../media/image1746.png"/><Relationship Id="rId21" Type="http://schemas.openxmlformats.org/officeDocument/2006/relationships/image" Target="../media/image1764.png"/><Relationship Id="rId7" Type="http://schemas.openxmlformats.org/officeDocument/2006/relationships/image" Target="../media/image1750.png"/><Relationship Id="rId12" Type="http://schemas.openxmlformats.org/officeDocument/2006/relationships/image" Target="../media/image1755.png"/><Relationship Id="rId17" Type="http://schemas.openxmlformats.org/officeDocument/2006/relationships/image" Target="../media/image1760.png"/><Relationship Id="rId25" Type="http://schemas.openxmlformats.org/officeDocument/2006/relationships/image" Target="../media/image1768.png"/><Relationship Id="rId2" Type="http://schemas.openxmlformats.org/officeDocument/2006/relationships/image" Target="../media/image1745.png"/><Relationship Id="rId16" Type="http://schemas.openxmlformats.org/officeDocument/2006/relationships/image" Target="../media/image1759.png"/><Relationship Id="rId20" Type="http://schemas.openxmlformats.org/officeDocument/2006/relationships/image" Target="../media/image1763.png"/><Relationship Id="rId29" Type="http://schemas.openxmlformats.org/officeDocument/2006/relationships/image" Target="../media/image17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49.png"/><Relationship Id="rId11" Type="http://schemas.openxmlformats.org/officeDocument/2006/relationships/image" Target="../media/image1754.png"/><Relationship Id="rId24" Type="http://schemas.openxmlformats.org/officeDocument/2006/relationships/image" Target="../media/image1767.png"/><Relationship Id="rId5" Type="http://schemas.openxmlformats.org/officeDocument/2006/relationships/image" Target="../media/image1748.png"/><Relationship Id="rId15" Type="http://schemas.openxmlformats.org/officeDocument/2006/relationships/image" Target="../media/image1758.png"/><Relationship Id="rId23" Type="http://schemas.openxmlformats.org/officeDocument/2006/relationships/image" Target="../media/image1766.png"/><Relationship Id="rId28" Type="http://schemas.openxmlformats.org/officeDocument/2006/relationships/image" Target="../media/image1771.png"/><Relationship Id="rId10" Type="http://schemas.openxmlformats.org/officeDocument/2006/relationships/image" Target="../media/image1753.png"/><Relationship Id="rId19" Type="http://schemas.openxmlformats.org/officeDocument/2006/relationships/image" Target="../media/image1762.png"/><Relationship Id="rId4" Type="http://schemas.openxmlformats.org/officeDocument/2006/relationships/image" Target="../media/image1747.png"/><Relationship Id="rId9" Type="http://schemas.openxmlformats.org/officeDocument/2006/relationships/image" Target="../media/image1752.png"/><Relationship Id="rId14" Type="http://schemas.openxmlformats.org/officeDocument/2006/relationships/image" Target="../media/image1757.png"/><Relationship Id="rId22" Type="http://schemas.openxmlformats.org/officeDocument/2006/relationships/image" Target="../media/image1765.png"/><Relationship Id="rId27" Type="http://schemas.openxmlformats.org/officeDocument/2006/relationships/image" Target="../media/image1770.png"/><Relationship Id="rId30" Type="http://schemas.openxmlformats.org/officeDocument/2006/relationships/image" Target="../media/image1773.png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85.png"/><Relationship Id="rId18" Type="http://schemas.openxmlformats.org/officeDocument/2006/relationships/image" Target="../media/image1790.png"/><Relationship Id="rId26" Type="http://schemas.openxmlformats.org/officeDocument/2006/relationships/image" Target="../media/image1798.png"/><Relationship Id="rId21" Type="http://schemas.openxmlformats.org/officeDocument/2006/relationships/image" Target="../media/image1793.png"/><Relationship Id="rId34" Type="http://schemas.openxmlformats.org/officeDocument/2006/relationships/image" Target="../media/image1806.png"/><Relationship Id="rId7" Type="http://schemas.openxmlformats.org/officeDocument/2006/relationships/image" Target="../media/image1779.png"/><Relationship Id="rId12" Type="http://schemas.openxmlformats.org/officeDocument/2006/relationships/image" Target="../media/image1784.png"/><Relationship Id="rId17" Type="http://schemas.openxmlformats.org/officeDocument/2006/relationships/image" Target="../media/image1789.png"/><Relationship Id="rId25" Type="http://schemas.openxmlformats.org/officeDocument/2006/relationships/image" Target="../media/image1797.png"/><Relationship Id="rId33" Type="http://schemas.openxmlformats.org/officeDocument/2006/relationships/image" Target="../media/image1805.png"/><Relationship Id="rId2" Type="http://schemas.openxmlformats.org/officeDocument/2006/relationships/image" Target="../media/image1774.png"/><Relationship Id="rId16" Type="http://schemas.openxmlformats.org/officeDocument/2006/relationships/image" Target="../media/image1788.png"/><Relationship Id="rId20" Type="http://schemas.openxmlformats.org/officeDocument/2006/relationships/image" Target="../media/image1792.png"/><Relationship Id="rId29" Type="http://schemas.openxmlformats.org/officeDocument/2006/relationships/image" Target="../media/image18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8.png"/><Relationship Id="rId11" Type="http://schemas.openxmlformats.org/officeDocument/2006/relationships/image" Target="../media/image1783.png"/><Relationship Id="rId24" Type="http://schemas.openxmlformats.org/officeDocument/2006/relationships/image" Target="../media/image1796.png"/><Relationship Id="rId32" Type="http://schemas.openxmlformats.org/officeDocument/2006/relationships/image" Target="../media/image1804.png"/><Relationship Id="rId37" Type="http://schemas.openxmlformats.org/officeDocument/2006/relationships/image" Target="../media/image1809.png"/><Relationship Id="rId5" Type="http://schemas.openxmlformats.org/officeDocument/2006/relationships/image" Target="../media/image1777.png"/><Relationship Id="rId15" Type="http://schemas.openxmlformats.org/officeDocument/2006/relationships/image" Target="../media/image1787.png"/><Relationship Id="rId23" Type="http://schemas.openxmlformats.org/officeDocument/2006/relationships/image" Target="../media/image1795.png"/><Relationship Id="rId28" Type="http://schemas.openxmlformats.org/officeDocument/2006/relationships/image" Target="../media/image1800.png"/><Relationship Id="rId36" Type="http://schemas.openxmlformats.org/officeDocument/2006/relationships/image" Target="../media/image1808.png"/><Relationship Id="rId10" Type="http://schemas.openxmlformats.org/officeDocument/2006/relationships/image" Target="../media/image1782.png"/><Relationship Id="rId19" Type="http://schemas.openxmlformats.org/officeDocument/2006/relationships/image" Target="../media/image1791.png"/><Relationship Id="rId31" Type="http://schemas.openxmlformats.org/officeDocument/2006/relationships/image" Target="../media/image1803.png"/><Relationship Id="rId4" Type="http://schemas.openxmlformats.org/officeDocument/2006/relationships/image" Target="../media/image1776.png"/><Relationship Id="rId9" Type="http://schemas.openxmlformats.org/officeDocument/2006/relationships/image" Target="../media/image1781.png"/><Relationship Id="rId14" Type="http://schemas.openxmlformats.org/officeDocument/2006/relationships/image" Target="../media/image1786.png"/><Relationship Id="rId22" Type="http://schemas.openxmlformats.org/officeDocument/2006/relationships/image" Target="../media/image1794.png"/><Relationship Id="rId27" Type="http://schemas.openxmlformats.org/officeDocument/2006/relationships/image" Target="../media/image1799.png"/><Relationship Id="rId30" Type="http://schemas.openxmlformats.org/officeDocument/2006/relationships/image" Target="../media/image1802.png"/><Relationship Id="rId35" Type="http://schemas.openxmlformats.org/officeDocument/2006/relationships/image" Target="../media/image1807.png"/><Relationship Id="rId8" Type="http://schemas.openxmlformats.org/officeDocument/2006/relationships/image" Target="../media/image1780.png"/><Relationship Id="rId3" Type="http://schemas.openxmlformats.org/officeDocument/2006/relationships/image" Target="../media/image177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png"/><Relationship Id="rId18" Type="http://schemas.openxmlformats.org/officeDocument/2006/relationships/image" Target="../media/image184.png"/><Relationship Id="rId26" Type="http://schemas.openxmlformats.org/officeDocument/2006/relationships/image" Target="../media/image192.png"/><Relationship Id="rId39" Type="http://schemas.openxmlformats.org/officeDocument/2006/relationships/image" Target="../media/image205.png"/><Relationship Id="rId21" Type="http://schemas.openxmlformats.org/officeDocument/2006/relationships/image" Target="../media/image187.png"/><Relationship Id="rId34" Type="http://schemas.openxmlformats.org/officeDocument/2006/relationships/image" Target="../media/image200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6" Type="http://schemas.openxmlformats.org/officeDocument/2006/relationships/image" Target="../media/image182.png"/><Relationship Id="rId20" Type="http://schemas.openxmlformats.org/officeDocument/2006/relationships/image" Target="../media/image186.png"/><Relationship Id="rId29" Type="http://schemas.openxmlformats.org/officeDocument/2006/relationships/image" Target="../media/image195.png"/><Relationship Id="rId41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24" Type="http://schemas.openxmlformats.org/officeDocument/2006/relationships/image" Target="../media/image190.png"/><Relationship Id="rId32" Type="http://schemas.openxmlformats.org/officeDocument/2006/relationships/image" Target="../media/image198.png"/><Relationship Id="rId37" Type="http://schemas.openxmlformats.org/officeDocument/2006/relationships/image" Target="../media/image203.png"/><Relationship Id="rId40" Type="http://schemas.openxmlformats.org/officeDocument/2006/relationships/image" Target="../media/image206.png"/><Relationship Id="rId5" Type="http://schemas.openxmlformats.org/officeDocument/2006/relationships/image" Target="../media/image171.png"/><Relationship Id="rId15" Type="http://schemas.openxmlformats.org/officeDocument/2006/relationships/image" Target="../media/image181.png"/><Relationship Id="rId23" Type="http://schemas.openxmlformats.org/officeDocument/2006/relationships/image" Target="../media/image189.png"/><Relationship Id="rId28" Type="http://schemas.openxmlformats.org/officeDocument/2006/relationships/image" Target="../media/image194.png"/><Relationship Id="rId36" Type="http://schemas.openxmlformats.org/officeDocument/2006/relationships/image" Target="../media/image202.png"/><Relationship Id="rId10" Type="http://schemas.openxmlformats.org/officeDocument/2006/relationships/image" Target="../media/image176.png"/><Relationship Id="rId19" Type="http://schemas.openxmlformats.org/officeDocument/2006/relationships/image" Target="../media/image185.png"/><Relationship Id="rId31" Type="http://schemas.openxmlformats.org/officeDocument/2006/relationships/image" Target="../media/image197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Relationship Id="rId14" Type="http://schemas.openxmlformats.org/officeDocument/2006/relationships/image" Target="../media/image180.png"/><Relationship Id="rId22" Type="http://schemas.openxmlformats.org/officeDocument/2006/relationships/image" Target="../media/image188.png"/><Relationship Id="rId27" Type="http://schemas.openxmlformats.org/officeDocument/2006/relationships/image" Target="../media/image193.png"/><Relationship Id="rId30" Type="http://schemas.openxmlformats.org/officeDocument/2006/relationships/image" Target="../media/image196.png"/><Relationship Id="rId35" Type="http://schemas.openxmlformats.org/officeDocument/2006/relationships/image" Target="../media/image201.png"/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5" Type="http://schemas.openxmlformats.org/officeDocument/2006/relationships/image" Target="../media/image191.png"/><Relationship Id="rId33" Type="http://schemas.openxmlformats.org/officeDocument/2006/relationships/image" Target="../media/image199.png"/><Relationship Id="rId38" Type="http://schemas.openxmlformats.org/officeDocument/2006/relationships/image" Target="../media/image20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6.png"/><Relationship Id="rId13" Type="http://schemas.openxmlformats.org/officeDocument/2006/relationships/image" Target="../media/image1821.png"/><Relationship Id="rId18" Type="http://schemas.openxmlformats.org/officeDocument/2006/relationships/image" Target="../media/image1826.png"/><Relationship Id="rId3" Type="http://schemas.openxmlformats.org/officeDocument/2006/relationships/image" Target="../media/image1811.png"/><Relationship Id="rId21" Type="http://schemas.openxmlformats.org/officeDocument/2006/relationships/image" Target="../media/image1829.png"/><Relationship Id="rId7" Type="http://schemas.openxmlformats.org/officeDocument/2006/relationships/image" Target="../media/image1815.png"/><Relationship Id="rId12" Type="http://schemas.openxmlformats.org/officeDocument/2006/relationships/image" Target="../media/image1820.png"/><Relationship Id="rId17" Type="http://schemas.openxmlformats.org/officeDocument/2006/relationships/image" Target="../media/image1825.png"/><Relationship Id="rId2" Type="http://schemas.openxmlformats.org/officeDocument/2006/relationships/image" Target="../media/image1810.png"/><Relationship Id="rId16" Type="http://schemas.openxmlformats.org/officeDocument/2006/relationships/image" Target="../media/image1824.png"/><Relationship Id="rId20" Type="http://schemas.openxmlformats.org/officeDocument/2006/relationships/image" Target="../media/image18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4.png"/><Relationship Id="rId11" Type="http://schemas.openxmlformats.org/officeDocument/2006/relationships/image" Target="../media/image1819.png"/><Relationship Id="rId5" Type="http://schemas.openxmlformats.org/officeDocument/2006/relationships/image" Target="../media/image1813.png"/><Relationship Id="rId15" Type="http://schemas.openxmlformats.org/officeDocument/2006/relationships/image" Target="../media/image1823.png"/><Relationship Id="rId10" Type="http://schemas.openxmlformats.org/officeDocument/2006/relationships/image" Target="../media/image1818.png"/><Relationship Id="rId19" Type="http://schemas.openxmlformats.org/officeDocument/2006/relationships/image" Target="../media/image1827.png"/><Relationship Id="rId4" Type="http://schemas.openxmlformats.org/officeDocument/2006/relationships/image" Target="../media/image1812.png"/><Relationship Id="rId9" Type="http://schemas.openxmlformats.org/officeDocument/2006/relationships/image" Target="../media/image1817.png"/><Relationship Id="rId14" Type="http://schemas.openxmlformats.org/officeDocument/2006/relationships/image" Target="../media/image182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6.png"/><Relationship Id="rId13" Type="http://schemas.openxmlformats.org/officeDocument/2006/relationships/image" Target="../media/image1841.png"/><Relationship Id="rId18" Type="http://schemas.openxmlformats.org/officeDocument/2006/relationships/image" Target="../media/image1846.png"/><Relationship Id="rId26" Type="http://schemas.openxmlformats.org/officeDocument/2006/relationships/image" Target="../media/image1854.png"/><Relationship Id="rId3" Type="http://schemas.openxmlformats.org/officeDocument/2006/relationships/image" Target="../media/image1831.png"/><Relationship Id="rId21" Type="http://schemas.openxmlformats.org/officeDocument/2006/relationships/image" Target="../media/image1849.png"/><Relationship Id="rId7" Type="http://schemas.openxmlformats.org/officeDocument/2006/relationships/image" Target="../media/image1835.png"/><Relationship Id="rId12" Type="http://schemas.openxmlformats.org/officeDocument/2006/relationships/image" Target="../media/image1840.png"/><Relationship Id="rId17" Type="http://schemas.openxmlformats.org/officeDocument/2006/relationships/image" Target="../media/image1845.png"/><Relationship Id="rId25" Type="http://schemas.openxmlformats.org/officeDocument/2006/relationships/image" Target="../media/image1853.png"/><Relationship Id="rId2" Type="http://schemas.openxmlformats.org/officeDocument/2006/relationships/image" Target="../media/image1830.png"/><Relationship Id="rId16" Type="http://schemas.openxmlformats.org/officeDocument/2006/relationships/image" Target="../media/image1844.png"/><Relationship Id="rId20" Type="http://schemas.openxmlformats.org/officeDocument/2006/relationships/image" Target="../media/image1848.png"/><Relationship Id="rId29" Type="http://schemas.openxmlformats.org/officeDocument/2006/relationships/image" Target="../media/image18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34.png"/><Relationship Id="rId11" Type="http://schemas.openxmlformats.org/officeDocument/2006/relationships/image" Target="../media/image1839.png"/><Relationship Id="rId24" Type="http://schemas.openxmlformats.org/officeDocument/2006/relationships/image" Target="../media/image1852.png"/><Relationship Id="rId5" Type="http://schemas.openxmlformats.org/officeDocument/2006/relationships/image" Target="../media/image1833.png"/><Relationship Id="rId15" Type="http://schemas.openxmlformats.org/officeDocument/2006/relationships/image" Target="../media/image1843.png"/><Relationship Id="rId23" Type="http://schemas.openxmlformats.org/officeDocument/2006/relationships/image" Target="../media/image1851.png"/><Relationship Id="rId28" Type="http://schemas.openxmlformats.org/officeDocument/2006/relationships/image" Target="../media/image1856.png"/><Relationship Id="rId10" Type="http://schemas.openxmlformats.org/officeDocument/2006/relationships/image" Target="../media/image1838.png"/><Relationship Id="rId19" Type="http://schemas.openxmlformats.org/officeDocument/2006/relationships/image" Target="../media/image1847.png"/><Relationship Id="rId4" Type="http://schemas.openxmlformats.org/officeDocument/2006/relationships/image" Target="../media/image1832.png"/><Relationship Id="rId9" Type="http://schemas.openxmlformats.org/officeDocument/2006/relationships/image" Target="../media/image1837.png"/><Relationship Id="rId14" Type="http://schemas.openxmlformats.org/officeDocument/2006/relationships/image" Target="../media/image1842.png"/><Relationship Id="rId22" Type="http://schemas.openxmlformats.org/officeDocument/2006/relationships/image" Target="../media/image1850.png"/><Relationship Id="rId27" Type="http://schemas.openxmlformats.org/officeDocument/2006/relationships/image" Target="../media/image1855.png"/><Relationship Id="rId30" Type="http://schemas.openxmlformats.org/officeDocument/2006/relationships/image" Target="../media/image1858.png"/></Relationships>
</file>

<file path=ppt/slides/_rels/slide6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70.png"/><Relationship Id="rId18" Type="http://schemas.openxmlformats.org/officeDocument/2006/relationships/image" Target="../media/image1875.png"/><Relationship Id="rId26" Type="http://schemas.openxmlformats.org/officeDocument/2006/relationships/image" Target="../media/image1883.png"/><Relationship Id="rId21" Type="http://schemas.openxmlformats.org/officeDocument/2006/relationships/image" Target="../media/image1878.png"/><Relationship Id="rId34" Type="http://schemas.openxmlformats.org/officeDocument/2006/relationships/image" Target="../media/image1891.png"/><Relationship Id="rId7" Type="http://schemas.openxmlformats.org/officeDocument/2006/relationships/image" Target="../media/image1864.png"/><Relationship Id="rId12" Type="http://schemas.openxmlformats.org/officeDocument/2006/relationships/image" Target="../media/image1869.png"/><Relationship Id="rId17" Type="http://schemas.openxmlformats.org/officeDocument/2006/relationships/image" Target="../media/image1874.png"/><Relationship Id="rId25" Type="http://schemas.openxmlformats.org/officeDocument/2006/relationships/image" Target="../media/image1882.png"/><Relationship Id="rId33" Type="http://schemas.openxmlformats.org/officeDocument/2006/relationships/image" Target="../media/image1890.png"/><Relationship Id="rId2" Type="http://schemas.openxmlformats.org/officeDocument/2006/relationships/image" Target="../media/image1859.png"/><Relationship Id="rId16" Type="http://schemas.openxmlformats.org/officeDocument/2006/relationships/image" Target="../media/image1873.png"/><Relationship Id="rId20" Type="http://schemas.openxmlformats.org/officeDocument/2006/relationships/image" Target="../media/image1877.png"/><Relationship Id="rId29" Type="http://schemas.openxmlformats.org/officeDocument/2006/relationships/image" Target="../media/image18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63.png"/><Relationship Id="rId11" Type="http://schemas.openxmlformats.org/officeDocument/2006/relationships/image" Target="../media/image1868.png"/><Relationship Id="rId24" Type="http://schemas.openxmlformats.org/officeDocument/2006/relationships/image" Target="../media/image1881.png"/><Relationship Id="rId32" Type="http://schemas.openxmlformats.org/officeDocument/2006/relationships/image" Target="../media/image1889.png"/><Relationship Id="rId37" Type="http://schemas.openxmlformats.org/officeDocument/2006/relationships/image" Target="../media/image1894.png"/><Relationship Id="rId5" Type="http://schemas.openxmlformats.org/officeDocument/2006/relationships/image" Target="../media/image1862.png"/><Relationship Id="rId15" Type="http://schemas.openxmlformats.org/officeDocument/2006/relationships/image" Target="../media/image1872.png"/><Relationship Id="rId23" Type="http://schemas.openxmlformats.org/officeDocument/2006/relationships/image" Target="../media/image1880.png"/><Relationship Id="rId28" Type="http://schemas.openxmlformats.org/officeDocument/2006/relationships/image" Target="../media/image1885.png"/><Relationship Id="rId36" Type="http://schemas.openxmlformats.org/officeDocument/2006/relationships/image" Target="../media/image1893.png"/><Relationship Id="rId10" Type="http://schemas.openxmlformats.org/officeDocument/2006/relationships/image" Target="../media/image1867.png"/><Relationship Id="rId19" Type="http://schemas.openxmlformats.org/officeDocument/2006/relationships/image" Target="../media/image1876.png"/><Relationship Id="rId31" Type="http://schemas.openxmlformats.org/officeDocument/2006/relationships/image" Target="../media/image1888.png"/><Relationship Id="rId4" Type="http://schemas.openxmlformats.org/officeDocument/2006/relationships/image" Target="../media/image1861.png"/><Relationship Id="rId9" Type="http://schemas.openxmlformats.org/officeDocument/2006/relationships/image" Target="../media/image1866.png"/><Relationship Id="rId14" Type="http://schemas.openxmlformats.org/officeDocument/2006/relationships/image" Target="../media/image1871.png"/><Relationship Id="rId22" Type="http://schemas.openxmlformats.org/officeDocument/2006/relationships/image" Target="../media/image1879.png"/><Relationship Id="rId27" Type="http://schemas.openxmlformats.org/officeDocument/2006/relationships/image" Target="../media/image1884.png"/><Relationship Id="rId30" Type="http://schemas.openxmlformats.org/officeDocument/2006/relationships/image" Target="../media/image1887.png"/><Relationship Id="rId35" Type="http://schemas.openxmlformats.org/officeDocument/2006/relationships/image" Target="../media/image1892.png"/><Relationship Id="rId8" Type="http://schemas.openxmlformats.org/officeDocument/2006/relationships/image" Target="../media/image1865.png"/><Relationship Id="rId3" Type="http://schemas.openxmlformats.org/officeDocument/2006/relationships/image" Target="../media/image186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1.png"/><Relationship Id="rId13" Type="http://schemas.openxmlformats.org/officeDocument/2006/relationships/image" Target="../media/image1906.png"/><Relationship Id="rId18" Type="http://schemas.openxmlformats.org/officeDocument/2006/relationships/image" Target="../media/image1911.png"/><Relationship Id="rId26" Type="http://schemas.openxmlformats.org/officeDocument/2006/relationships/image" Target="../media/image1919.png"/><Relationship Id="rId3" Type="http://schemas.openxmlformats.org/officeDocument/2006/relationships/image" Target="../media/image1896.png"/><Relationship Id="rId21" Type="http://schemas.openxmlformats.org/officeDocument/2006/relationships/image" Target="../media/image1914.png"/><Relationship Id="rId7" Type="http://schemas.openxmlformats.org/officeDocument/2006/relationships/image" Target="../media/image1900.png"/><Relationship Id="rId12" Type="http://schemas.openxmlformats.org/officeDocument/2006/relationships/image" Target="../media/image1905.png"/><Relationship Id="rId17" Type="http://schemas.openxmlformats.org/officeDocument/2006/relationships/image" Target="../media/image1910.png"/><Relationship Id="rId25" Type="http://schemas.openxmlformats.org/officeDocument/2006/relationships/image" Target="../media/image1918.png"/><Relationship Id="rId2" Type="http://schemas.openxmlformats.org/officeDocument/2006/relationships/image" Target="../media/image1895.png"/><Relationship Id="rId16" Type="http://schemas.openxmlformats.org/officeDocument/2006/relationships/image" Target="../media/image1909.png"/><Relationship Id="rId20" Type="http://schemas.openxmlformats.org/officeDocument/2006/relationships/image" Target="../media/image1913.png"/><Relationship Id="rId29" Type="http://schemas.openxmlformats.org/officeDocument/2006/relationships/image" Target="../media/image19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9.png"/><Relationship Id="rId11" Type="http://schemas.openxmlformats.org/officeDocument/2006/relationships/image" Target="../media/image1904.png"/><Relationship Id="rId24" Type="http://schemas.openxmlformats.org/officeDocument/2006/relationships/image" Target="../media/image1917.png"/><Relationship Id="rId5" Type="http://schemas.openxmlformats.org/officeDocument/2006/relationships/image" Target="../media/image1898.png"/><Relationship Id="rId15" Type="http://schemas.openxmlformats.org/officeDocument/2006/relationships/image" Target="../media/image1908.png"/><Relationship Id="rId23" Type="http://schemas.openxmlformats.org/officeDocument/2006/relationships/image" Target="../media/image1916.png"/><Relationship Id="rId28" Type="http://schemas.openxmlformats.org/officeDocument/2006/relationships/image" Target="../media/image1921.png"/><Relationship Id="rId10" Type="http://schemas.openxmlformats.org/officeDocument/2006/relationships/image" Target="../media/image1903.png"/><Relationship Id="rId19" Type="http://schemas.openxmlformats.org/officeDocument/2006/relationships/image" Target="../media/image1912.png"/><Relationship Id="rId4" Type="http://schemas.openxmlformats.org/officeDocument/2006/relationships/image" Target="../media/image1897.png"/><Relationship Id="rId9" Type="http://schemas.openxmlformats.org/officeDocument/2006/relationships/image" Target="../media/image1902.png"/><Relationship Id="rId14" Type="http://schemas.openxmlformats.org/officeDocument/2006/relationships/image" Target="../media/image1907.png"/><Relationship Id="rId22" Type="http://schemas.openxmlformats.org/officeDocument/2006/relationships/image" Target="../media/image1915.png"/><Relationship Id="rId27" Type="http://schemas.openxmlformats.org/officeDocument/2006/relationships/image" Target="../media/image1920.png"/><Relationship Id="rId30" Type="http://schemas.openxmlformats.org/officeDocument/2006/relationships/image" Target="../media/image192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0.png"/><Relationship Id="rId13" Type="http://schemas.openxmlformats.org/officeDocument/2006/relationships/image" Target="../media/image1935.png"/><Relationship Id="rId18" Type="http://schemas.openxmlformats.org/officeDocument/2006/relationships/image" Target="../media/image1940.png"/><Relationship Id="rId26" Type="http://schemas.openxmlformats.org/officeDocument/2006/relationships/image" Target="../media/image1948.png"/><Relationship Id="rId3" Type="http://schemas.openxmlformats.org/officeDocument/2006/relationships/image" Target="../media/image1925.png"/><Relationship Id="rId21" Type="http://schemas.openxmlformats.org/officeDocument/2006/relationships/image" Target="../media/image1943.png"/><Relationship Id="rId7" Type="http://schemas.openxmlformats.org/officeDocument/2006/relationships/image" Target="../media/image1929.png"/><Relationship Id="rId12" Type="http://schemas.openxmlformats.org/officeDocument/2006/relationships/image" Target="../media/image1934.png"/><Relationship Id="rId17" Type="http://schemas.openxmlformats.org/officeDocument/2006/relationships/image" Target="../media/image1939.png"/><Relationship Id="rId25" Type="http://schemas.openxmlformats.org/officeDocument/2006/relationships/image" Target="../media/image1947.png"/><Relationship Id="rId2" Type="http://schemas.openxmlformats.org/officeDocument/2006/relationships/image" Target="../media/image1924.png"/><Relationship Id="rId16" Type="http://schemas.openxmlformats.org/officeDocument/2006/relationships/image" Target="../media/image1938.png"/><Relationship Id="rId20" Type="http://schemas.openxmlformats.org/officeDocument/2006/relationships/image" Target="../media/image1942.png"/><Relationship Id="rId29" Type="http://schemas.openxmlformats.org/officeDocument/2006/relationships/image" Target="../media/image19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28.png"/><Relationship Id="rId11" Type="http://schemas.openxmlformats.org/officeDocument/2006/relationships/image" Target="../media/image1933.png"/><Relationship Id="rId24" Type="http://schemas.openxmlformats.org/officeDocument/2006/relationships/image" Target="../media/image1946.png"/><Relationship Id="rId5" Type="http://schemas.openxmlformats.org/officeDocument/2006/relationships/image" Target="../media/image1927.png"/><Relationship Id="rId15" Type="http://schemas.openxmlformats.org/officeDocument/2006/relationships/image" Target="../media/image1937.png"/><Relationship Id="rId23" Type="http://schemas.openxmlformats.org/officeDocument/2006/relationships/image" Target="../media/image1945.png"/><Relationship Id="rId28" Type="http://schemas.openxmlformats.org/officeDocument/2006/relationships/image" Target="../media/image1950.png"/><Relationship Id="rId10" Type="http://schemas.openxmlformats.org/officeDocument/2006/relationships/image" Target="../media/image1932.png"/><Relationship Id="rId19" Type="http://schemas.openxmlformats.org/officeDocument/2006/relationships/image" Target="../media/image1941.png"/><Relationship Id="rId4" Type="http://schemas.openxmlformats.org/officeDocument/2006/relationships/image" Target="../media/image1926.png"/><Relationship Id="rId9" Type="http://schemas.openxmlformats.org/officeDocument/2006/relationships/image" Target="../media/image1931.png"/><Relationship Id="rId14" Type="http://schemas.openxmlformats.org/officeDocument/2006/relationships/image" Target="../media/image1936.png"/><Relationship Id="rId22" Type="http://schemas.openxmlformats.org/officeDocument/2006/relationships/image" Target="../media/image1944.png"/><Relationship Id="rId27" Type="http://schemas.openxmlformats.org/officeDocument/2006/relationships/image" Target="../media/image1949.png"/><Relationship Id="rId30" Type="http://schemas.openxmlformats.org/officeDocument/2006/relationships/image" Target="../media/image195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9.png"/><Relationship Id="rId13" Type="http://schemas.openxmlformats.org/officeDocument/2006/relationships/image" Target="../media/image1964.png"/><Relationship Id="rId18" Type="http://schemas.openxmlformats.org/officeDocument/2006/relationships/image" Target="../media/image1969.png"/><Relationship Id="rId26" Type="http://schemas.openxmlformats.org/officeDocument/2006/relationships/image" Target="../media/image1977.png"/><Relationship Id="rId3" Type="http://schemas.openxmlformats.org/officeDocument/2006/relationships/image" Target="../media/image1954.png"/><Relationship Id="rId21" Type="http://schemas.openxmlformats.org/officeDocument/2006/relationships/image" Target="../media/image1972.png"/><Relationship Id="rId7" Type="http://schemas.openxmlformats.org/officeDocument/2006/relationships/image" Target="../media/image1958.png"/><Relationship Id="rId12" Type="http://schemas.openxmlformats.org/officeDocument/2006/relationships/image" Target="../media/image1963.png"/><Relationship Id="rId17" Type="http://schemas.openxmlformats.org/officeDocument/2006/relationships/image" Target="../media/image1968.png"/><Relationship Id="rId25" Type="http://schemas.openxmlformats.org/officeDocument/2006/relationships/image" Target="../media/image1976.png"/><Relationship Id="rId2" Type="http://schemas.openxmlformats.org/officeDocument/2006/relationships/image" Target="../media/image1953.png"/><Relationship Id="rId16" Type="http://schemas.openxmlformats.org/officeDocument/2006/relationships/image" Target="../media/image1967.png"/><Relationship Id="rId20" Type="http://schemas.openxmlformats.org/officeDocument/2006/relationships/image" Target="../media/image1971.png"/><Relationship Id="rId29" Type="http://schemas.openxmlformats.org/officeDocument/2006/relationships/image" Target="../media/image19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57.png"/><Relationship Id="rId11" Type="http://schemas.openxmlformats.org/officeDocument/2006/relationships/image" Target="../media/image1962.png"/><Relationship Id="rId24" Type="http://schemas.openxmlformats.org/officeDocument/2006/relationships/image" Target="../media/image1975.png"/><Relationship Id="rId5" Type="http://schemas.openxmlformats.org/officeDocument/2006/relationships/image" Target="../media/image1956.png"/><Relationship Id="rId15" Type="http://schemas.openxmlformats.org/officeDocument/2006/relationships/image" Target="../media/image1966.png"/><Relationship Id="rId23" Type="http://schemas.openxmlformats.org/officeDocument/2006/relationships/image" Target="../media/image1974.png"/><Relationship Id="rId28" Type="http://schemas.openxmlformats.org/officeDocument/2006/relationships/image" Target="../media/image1979.png"/><Relationship Id="rId10" Type="http://schemas.openxmlformats.org/officeDocument/2006/relationships/image" Target="../media/image1961.png"/><Relationship Id="rId19" Type="http://schemas.openxmlformats.org/officeDocument/2006/relationships/image" Target="../media/image1970.png"/><Relationship Id="rId4" Type="http://schemas.openxmlformats.org/officeDocument/2006/relationships/image" Target="../media/image1955.png"/><Relationship Id="rId9" Type="http://schemas.openxmlformats.org/officeDocument/2006/relationships/image" Target="../media/image1960.png"/><Relationship Id="rId14" Type="http://schemas.openxmlformats.org/officeDocument/2006/relationships/image" Target="../media/image1965.png"/><Relationship Id="rId22" Type="http://schemas.openxmlformats.org/officeDocument/2006/relationships/image" Target="../media/image1973.png"/><Relationship Id="rId27" Type="http://schemas.openxmlformats.org/officeDocument/2006/relationships/image" Target="../media/image1978.png"/><Relationship Id="rId30" Type="http://schemas.openxmlformats.org/officeDocument/2006/relationships/image" Target="../media/image1981.png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93.png"/><Relationship Id="rId18" Type="http://schemas.openxmlformats.org/officeDocument/2006/relationships/image" Target="../media/image1998.png"/><Relationship Id="rId26" Type="http://schemas.openxmlformats.org/officeDocument/2006/relationships/image" Target="../media/image2006.png"/><Relationship Id="rId39" Type="http://schemas.openxmlformats.org/officeDocument/2006/relationships/image" Target="../media/image2019.png"/><Relationship Id="rId21" Type="http://schemas.openxmlformats.org/officeDocument/2006/relationships/image" Target="../media/image2001.png"/><Relationship Id="rId34" Type="http://schemas.openxmlformats.org/officeDocument/2006/relationships/image" Target="../media/image2014.png"/><Relationship Id="rId7" Type="http://schemas.openxmlformats.org/officeDocument/2006/relationships/image" Target="../media/image1987.png"/><Relationship Id="rId2" Type="http://schemas.openxmlformats.org/officeDocument/2006/relationships/image" Target="../media/image1982.png"/><Relationship Id="rId16" Type="http://schemas.openxmlformats.org/officeDocument/2006/relationships/image" Target="../media/image1996.png"/><Relationship Id="rId20" Type="http://schemas.openxmlformats.org/officeDocument/2006/relationships/image" Target="../media/image2000.png"/><Relationship Id="rId29" Type="http://schemas.openxmlformats.org/officeDocument/2006/relationships/image" Target="../media/image2009.png"/><Relationship Id="rId41" Type="http://schemas.openxmlformats.org/officeDocument/2006/relationships/image" Target="../media/image20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86.png"/><Relationship Id="rId11" Type="http://schemas.openxmlformats.org/officeDocument/2006/relationships/image" Target="../media/image1991.png"/><Relationship Id="rId24" Type="http://schemas.openxmlformats.org/officeDocument/2006/relationships/image" Target="../media/image2004.png"/><Relationship Id="rId32" Type="http://schemas.openxmlformats.org/officeDocument/2006/relationships/image" Target="../media/image2012.png"/><Relationship Id="rId37" Type="http://schemas.openxmlformats.org/officeDocument/2006/relationships/image" Target="../media/image2017.png"/><Relationship Id="rId40" Type="http://schemas.openxmlformats.org/officeDocument/2006/relationships/image" Target="../media/image2020.png"/><Relationship Id="rId5" Type="http://schemas.openxmlformats.org/officeDocument/2006/relationships/image" Target="../media/image1985.png"/><Relationship Id="rId15" Type="http://schemas.openxmlformats.org/officeDocument/2006/relationships/image" Target="../media/image1995.png"/><Relationship Id="rId23" Type="http://schemas.openxmlformats.org/officeDocument/2006/relationships/image" Target="../media/image2003.png"/><Relationship Id="rId28" Type="http://schemas.openxmlformats.org/officeDocument/2006/relationships/image" Target="../media/image2008.png"/><Relationship Id="rId36" Type="http://schemas.openxmlformats.org/officeDocument/2006/relationships/image" Target="../media/image2016.png"/><Relationship Id="rId10" Type="http://schemas.openxmlformats.org/officeDocument/2006/relationships/image" Target="../media/image1990.png"/><Relationship Id="rId19" Type="http://schemas.openxmlformats.org/officeDocument/2006/relationships/image" Target="../media/image1999.png"/><Relationship Id="rId31" Type="http://schemas.openxmlformats.org/officeDocument/2006/relationships/image" Target="../media/image2011.png"/><Relationship Id="rId4" Type="http://schemas.openxmlformats.org/officeDocument/2006/relationships/image" Target="../media/image1984.png"/><Relationship Id="rId9" Type="http://schemas.openxmlformats.org/officeDocument/2006/relationships/image" Target="../media/image1989.png"/><Relationship Id="rId14" Type="http://schemas.openxmlformats.org/officeDocument/2006/relationships/image" Target="../media/image1994.png"/><Relationship Id="rId22" Type="http://schemas.openxmlformats.org/officeDocument/2006/relationships/image" Target="../media/image2002.png"/><Relationship Id="rId27" Type="http://schemas.openxmlformats.org/officeDocument/2006/relationships/image" Target="../media/image2007.png"/><Relationship Id="rId30" Type="http://schemas.openxmlformats.org/officeDocument/2006/relationships/image" Target="../media/image2010.png"/><Relationship Id="rId35" Type="http://schemas.openxmlformats.org/officeDocument/2006/relationships/image" Target="../media/image2015.png"/><Relationship Id="rId8" Type="http://schemas.openxmlformats.org/officeDocument/2006/relationships/image" Target="../media/image1988.png"/><Relationship Id="rId3" Type="http://schemas.openxmlformats.org/officeDocument/2006/relationships/image" Target="../media/image1983.png"/><Relationship Id="rId12" Type="http://schemas.openxmlformats.org/officeDocument/2006/relationships/image" Target="../media/image1992.png"/><Relationship Id="rId17" Type="http://schemas.openxmlformats.org/officeDocument/2006/relationships/image" Target="../media/image1997.png"/><Relationship Id="rId25" Type="http://schemas.openxmlformats.org/officeDocument/2006/relationships/image" Target="../media/image2005.png"/><Relationship Id="rId33" Type="http://schemas.openxmlformats.org/officeDocument/2006/relationships/image" Target="../media/image2013.png"/><Relationship Id="rId38" Type="http://schemas.openxmlformats.org/officeDocument/2006/relationships/image" Target="../media/image2018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8.png"/><Relationship Id="rId13" Type="http://schemas.openxmlformats.org/officeDocument/2006/relationships/image" Target="../media/image2033.png"/><Relationship Id="rId18" Type="http://schemas.openxmlformats.org/officeDocument/2006/relationships/image" Target="../media/image2038.png"/><Relationship Id="rId26" Type="http://schemas.openxmlformats.org/officeDocument/2006/relationships/image" Target="../media/image2046.png"/><Relationship Id="rId3" Type="http://schemas.openxmlformats.org/officeDocument/2006/relationships/image" Target="../media/image2023.png"/><Relationship Id="rId21" Type="http://schemas.openxmlformats.org/officeDocument/2006/relationships/image" Target="../media/image2041.png"/><Relationship Id="rId7" Type="http://schemas.openxmlformats.org/officeDocument/2006/relationships/image" Target="../media/image2027.png"/><Relationship Id="rId12" Type="http://schemas.openxmlformats.org/officeDocument/2006/relationships/image" Target="../media/image2032.png"/><Relationship Id="rId17" Type="http://schemas.openxmlformats.org/officeDocument/2006/relationships/image" Target="../media/image2037.png"/><Relationship Id="rId25" Type="http://schemas.openxmlformats.org/officeDocument/2006/relationships/image" Target="../media/image2045.png"/><Relationship Id="rId2" Type="http://schemas.openxmlformats.org/officeDocument/2006/relationships/image" Target="../media/image2022.png"/><Relationship Id="rId16" Type="http://schemas.openxmlformats.org/officeDocument/2006/relationships/image" Target="../media/image2036.png"/><Relationship Id="rId20" Type="http://schemas.openxmlformats.org/officeDocument/2006/relationships/image" Target="../media/image2040.png"/><Relationship Id="rId29" Type="http://schemas.openxmlformats.org/officeDocument/2006/relationships/image" Target="../media/image204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26.png"/><Relationship Id="rId11" Type="http://schemas.openxmlformats.org/officeDocument/2006/relationships/image" Target="../media/image2031.png"/><Relationship Id="rId24" Type="http://schemas.openxmlformats.org/officeDocument/2006/relationships/image" Target="../media/image2044.png"/><Relationship Id="rId5" Type="http://schemas.openxmlformats.org/officeDocument/2006/relationships/image" Target="../media/image2025.png"/><Relationship Id="rId15" Type="http://schemas.openxmlformats.org/officeDocument/2006/relationships/image" Target="../media/image2035.png"/><Relationship Id="rId23" Type="http://schemas.openxmlformats.org/officeDocument/2006/relationships/image" Target="../media/image2043.png"/><Relationship Id="rId28" Type="http://schemas.openxmlformats.org/officeDocument/2006/relationships/image" Target="../media/image2048.png"/><Relationship Id="rId10" Type="http://schemas.openxmlformats.org/officeDocument/2006/relationships/image" Target="../media/image2030.png"/><Relationship Id="rId19" Type="http://schemas.openxmlformats.org/officeDocument/2006/relationships/image" Target="../media/image2039.png"/><Relationship Id="rId4" Type="http://schemas.openxmlformats.org/officeDocument/2006/relationships/image" Target="../media/image2024.png"/><Relationship Id="rId9" Type="http://schemas.openxmlformats.org/officeDocument/2006/relationships/image" Target="../media/image2029.png"/><Relationship Id="rId14" Type="http://schemas.openxmlformats.org/officeDocument/2006/relationships/image" Target="../media/image2034.png"/><Relationship Id="rId22" Type="http://schemas.openxmlformats.org/officeDocument/2006/relationships/image" Target="../media/image2042.png"/><Relationship Id="rId27" Type="http://schemas.openxmlformats.org/officeDocument/2006/relationships/image" Target="../media/image2047.png"/><Relationship Id="rId30" Type="http://schemas.openxmlformats.org/officeDocument/2006/relationships/image" Target="../media/image20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7.png"/><Relationship Id="rId13" Type="http://schemas.openxmlformats.org/officeDocument/2006/relationships/image" Target="../media/image2062.png"/><Relationship Id="rId18" Type="http://schemas.openxmlformats.org/officeDocument/2006/relationships/image" Target="../media/image2067.png"/><Relationship Id="rId26" Type="http://schemas.openxmlformats.org/officeDocument/2006/relationships/image" Target="../media/image2075.png"/><Relationship Id="rId3" Type="http://schemas.openxmlformats.org/officeDocument/2006/relationships/image" Target="../media/image2052.png"/><Relationship Id="rId21" Type="http://schemas.openxmlformats.org/officeDocument/2006/relationships/image" Target="../media/image2070.png"/><Relationship Id="rId7" Type="http://schemas.openxmlformats.org/officeDocument/2006/relationships/image" Target="../media/image2056.png"/><Relationship Id="rId12" Type="http://schemas.openxmlformats.org/officeDocument/2006/relationships/image" Target="../media/image2061.png"/><Relationship Id="rId17" Type="http://schemas.openxmlformats.org/officeDocument/2006/relationships/image" Target="../media/image2066.png"/><Relationship Id="rId25" Type="http://schemas.openxmlformats.org/officeDocument/2006/relationships/image" Target="../media/image2074.png"/><Relationship Id="rId2" Type="http://schemas.openxmlformats.org/officeDocument/2006/relationships/image" Target="../media/image2051.png"/><Relationship Id="rId16" Type="http://schemas.openxmlformats.org/officeDocument/2006/relationships/image" Target="../media/image2065.png"/><Relationship Id="rId20" Type="http://schemas.openxmlformats.org/officeDocument/2006/relationships/image" Target="../media/image2069.png"/><Relationship Id="rId29" Type="http://schemas.openxmlformats.org/officeDocument/2006/relationships/image" Target="../media/image207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55.png"/><Relationship Id="rId11" Type="http://schemas.openxmlformats.org/officeDocument/2006/relationships/image" Target="../media/image2060.png"/><Relationship Id="rId24" Type="http://schemas.openxmlformats.org/officeDocument/2006/relationships/image" Target="../media/image2073.png"/><Relationship Id="rId5" Type="http://schemas.openxmlformats.org/officeDocument/2006/relationships/image" Target="../media/image2054.png"/><Relationship Id="rId15" Type="http://schemas.openxmlformats.org/officeDocument/2006/relationships/image" Target="../media/image2064.png"/><Relationship Id="rId23" Type="http://schemas.openxmlformats.org/officeDocument/2006/relationships/image" Target="../media/image2072.png"/><Relationship Id="rId28" Type="http://schemas.openxmlformats.org/officeDocument/2006/relationships/image" Target="../media/image2077.png"/><Relationship Id="rId10" Type="http://schemas.openxmlformats.org/officeDocument/2006/relationships/image" Target="../media/image2059.png"/><Relationship Id="rId19" Type="http://schemas.openxmlformats.org/officeDocument/2006/relationships/image" Target="../media/image2068.png"/><Relationship Id="rId4" Type="http://schemas.openxmlformats.org/officeDocument/2006/relationships/image" Target="../media/image2053.png"/><Relationship Id="rId9" Type="http://schemas.openxmlformats.org/officeDocument/2006/relationships/image" Target="../media/image2058.png"/><Relationship Id="rId14" Type="http://schemas.openxmlformats.org/officeDocument/2006/relationships/image" Target="../media/image2063.png"/><Relationship Id="rId22" Type="http://schemas.openxmlformats.org/officeDocument/2006/relationships/image" Target="../media/image2071.png"/><Relationship Id="rId27" Type="http://schemas.openxmlformats.org/officeDocument/2006/relationships/image" Target="../media/image2076.png"/><Relationship Id="rId30" Type="http://schemas.openxmlformats.org/officeDocument/2006/relationships/image" Target="../media/image2079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6.png"/><Relationship Id="rId13" Type="http://schemas.openxmlformats.org/officeDocument/2006/relationships/image" Target="../media/image2091.png"/><Relationship Id="rId18" Type="http://schemas.openxmlformats.org/officeDocument/2006/relationships/image" Target="../media/image2096.png"/><Relationship Id="rId26" Type="http://schemas.openxmlformats.org/officeDocument/2006/relationships/image" Target="../media/image2104.png"/><Relationship Id="rId3" Type="http://schemas.openxmlformats.org/officeDocument/2006/relationships/image" Target="../media/image2081.png"/><Relationship Id="rId21" Type="http://schemas.openxmlformats.org/officeDocument/2006/relationships/image" Target="../media/image2099.png"/><Relationship Id="rId7" Type="http://schemas.openxmlformats.org/officeDocument/2006/relationships/image" Target="../media/image2085.png"/><Relationship Id="rId12" Type="http://schemas.openxmlformats.org/officeDocument/2006/relationships/image" Target="../media/image2090.png"/><Relationship Id="rId17" Type="http://schemas.openxmlformats.org/officeDocument/2006/relationships/image" Target="../media/image2095.png"/><Relationship Id="rId25" Type="http://schemas.openxmlformats.org/officeDocument/2006/relationships/image" Target="../media/image2103.png"/><Relationship Id="rId2" Type="http://schemas.openxmlformats.org/officeDocument/2006/relationships/image" Target="../media/image2080.png"/><Relationship Id="rId16" Type="http://schemas.openxmlformats.org/officeDocument/2006/relationships/image" Target="../media/image2094.png"/><Relationship Id="rId20" Type="http://schemas.openxmlformats.org/officeDocument/2006/relationships/image" Target="../media/image2098.png"/><Relationship Id="rId29" Type="http://schemas.openxmlformats.org/officeDocument/2006/relationships/image" Target="../media/image2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84.png"/><Relationship Id="rId11" Type="http://schemas.openxmlformats.org/officeDocument/2006/relationships/image" Target="../media/image2089.png"/><Relationship Id="rId24" Type="http://schemas.openxmlformats.org/officeDocument/2006/relationships/image" Target="../media/image2102.png"/><Relationship Id="rId5" Type="http://schemas.openxmlformats.org/officeDocument/2006/relationships/image" Target="../media/image2083.png"/><Relationship Id="rId15" Type="http://schemas.openxmlformats.org/officeDocument/2006/relationships/image" Target="../media/image2093.png"/><Relationship Id="rId23" Type="http://schemas.openxmlformats.org/officeDocument/2006/relationships/image" Target="../media/image2101.png"/><Relationship Id="rId28" Type="http://schemas.openxmlformats.org/officeDocument/2006/relationships/image" Target="../media/image2106.png"/><Relationship Id="rId10" Type="http://schemas.openxmlformats.org/officeDocument/2006/relationships/image" Target="../media/image2088.png"/><Relationship Id="rId19" Type="http://schemas.openxmlformats.org/officeDocument/2006/relationships/image" Target="../media/image2097.png"/><Relationship Id="rId4" Type="http://schemas.openxmlformats.org/officeDocument/2006/relationships/image" Target="../media/image2082.png"/><Relationship Id="rId9" Type="http://schemas.openxmlformats.org/officeDocument/2006/relationships/image" Target="../media/image2087.png"/><Relationship Id="rId14" Type="http://schemas.openxmlformats.org/officeDocument/2006/relationships/image" Target="../media/image2092.png"/><Relationship Id="rId22" Type="http://schemas.openxmlformats.org/officeDocument/2006/relationships/image" Target="../media/image2100.png"/><Relationship Id="rId27" Type="http://schemas.openxmlformats.org/officeDocument/2006/relationships/image" Target="../media/image2105.png"/><Relationship Id="rId30" Type="http://schemas.openxmlformats.org/officeDocument/2006/relationships/image" Target="../media/image210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9.png"/><Relationship Id="rId18" Type="http://schemas.openxmlformats.org/officeDocument/2006/relationships/image" Target="../media/image224.png"/><Relationship Id="rId26" Type="http://schemas.openxmlformats.org/officeDocument/2006/relationships/image" Target="../media/image232.png"/><Relationship Id="rId3" Type="http://schemas.openxmlformats.org/officeDocument/2006/relationships/image" Target="../media/image209.png"/><Relationship Id="rId21" Type="http://schemas.openxmlformats.org/officeDocument/2006/relationships/image" Target="../media/image227.png"/><Relationship Id="rId7" Type="http://schemas.openxmlformats.org/officeDocument/2006/relationships/image" Target="../media/image213.png"/><Relationship Id="rId12" Type="http://schemas.openxmlformats.org/officeDocument/2006/relationships/image" Target="../media/image218.png"/><Relationship Id="rId17" Type="http://schemas.openxmlformats.org/officeDocument/2006/relationships/image" Target="../media/image223.png"/><Relationship Id="rId25" Type="http://schemas.openxmlformats.org/officeDocument/2006/relationships/image" Target="../media/image231.png"/><Relationship Id="rId2" Type="http://schemas.openxmlformats.org/officeDocument/2006/relationships/image" Target="../media/image208.png"/><Relationship Id="rId16" Type="http://schemas.openxmlformats.org/officeDocument/2006/relationships/image" Target="../media/image222.png"/><Relationship Id="rId20" Type="http://schemas.openxmlformats.org/officeDocument/2006/relationships/image" Target="../media/image226.png"/><Relationship Id="rId29" Type="http://schemas.openxmlformats.org/officeDocument/2006/relationships/image" Target="../media/image2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2.png"/><Relationship Id="rId11" Type="http://schemas.openxmlformats.org/officeDocument/2006/relationships/image" Target="../media/image217.png"/><Relationship Id="rId24" Type="http://schemas.openxmlformats.org/officeDocument/2006/relationships/image" Target="../media/image230.png"/><Relationship Id="rId5" Type="http://schemas.openxmlformats.org/officeDocument/2006/relationships/image" Target="../media/image211.png"/><Relationship Id="rId15" Type="http://schemas.openxmlformats.org/officeDocument/2006/relationships/image" Target="../media/image221.png"/><Relationship Id="rId23" Type="http://schemas.openxmlformats.org/officeDocument/2006/relationships/image" Target="../media/image229.png"/><Relationship Id="rId28" Type="http://schemas.openxmlformats.org/officeDocument/2006/relationships/image" Target="../media/image234.png"/><Relationship Id="rId10" Type="http://schemas.openxmlformats.org/officeDocument/2006/relationships/image" Target="../media/image216.png"/><Relationship Id="rId19" Type="http://schemas.openxmlformats.org/officeDocument/2006/relationships/image" Target="../media/image225.png"/><Relationship Id="rId4" Type="http://schemas.openxmlformats.org/officeDocument/2006/relationships/image" Target="../media/image210.png"/><Relationship Id="rId9" Type="http://schemas.openxmlformats.org/officeDocument/2006/relationships/image" Target="../media/image215.png"/><Relationship Id="rId14" Type="http://schemas.openxmlformats.org/officeDocument/2006/relationships/image" Target="../media/image220.png"/><Relationship Id="rId22" Type="http://schemas.openxmlformats.org/officeDocument/2006/relationships/image" Target="../media/image228.png"/><Relationship Id="rId27" Type="http://schemas.openxmlformats.org/officeDocument/2006/relationships/image" Target="../media/image233.png"/><Relationship Id="rId30" Type="http://schemas.openxmlformats.org/officeDocument/2006/relationships/image" Target="../media/image236.pn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20.png"/><Relationship Id="rId18" Type="http://schemas.openxmlformats.org/officeDocument/2006/relationships/image" Target="../media/image2125.png"/><Relationship Id="rId26" Type="http://schemas.openxmlformats.org/officeDocument/2006/relationships/image" Target="../media/image2133.png"/><Relationship Id="rId21" Type="http://schemas.openxmlformats.org/officeDocument/2006/relationships/image" Target="../media/image2128.png"/><Relationship Id="rId34" Type="http://schemas.openxmlformats.org/officeDocument/2006/relationships/image" Target="../media/image2141.png"/><Relationship Id="rId7" Type="http://schemas.openxmlformats.org/officeDocument/2006/relationships/image" Target="../media/image2114.png"/><Relationship Id="rId12" Type="http://schemas.openxmlformats.org/officeDocument/2006/relationships/image" Target="../media/image2119.png"/><Relationship Id="rId17" Type="http://schemas.openxmlformats.org/officeDocument/2006/relationships/image" Target="../media/image2124.png"/><Relationship Id="rId25" Type="http://schemas.openxmlformats.org/officeDocument/2006/relationships/image" Target="../media/image2132.png"/><Relationship Id="rId33" Type="http://schemas.openxmlformats.org/officeDocument/2006/relationships/image" Target="../media/image2140.png"/><Relationship Id="rId2" Type="http://schemas.openxmlformats.org/officeDocument/2006/relationships/image" Target="../media/image2109.png"/><Relationship Id="rId16" Type="http://schemas.openxmlformats.org/officeDocument/2006/relationships/image" Target="../media/image2123.png"/><Relationship Id="rId20" Type="http://schemas.openxmlformats.org/officeDocument/2006/relationships/image" Target="../media/image2127.png"/><Relationship Id="rId29" Type="http://schemas.openxmlformats.org/officeDocument/2006/relationships/image" Target="../media/image21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13.png"/><Relationship Id="rId11" Type="http://schemas.openxmlformats.org/officeDocument/2006/relationships/image" Target="../media/image2118.png"/><Relationship Id="rId24" Type="http://schemas.openxmlformats.org/officeDocument/2006/relationships/image" Target="../media/image2131.png"/><Relationship Id="rId32" Type="http://schemas.openxmlformats.org/officeDocument/2006/relationships/image" Target="../media/image2139.png"/><Relationship Id="rId37" Type="http://schemas.openxmlformats.org/officeDocument/2006/relationships/image" Target="../media/image2144.png"/><Relationship Id="rId5" Type="http://schemas.openxmlformats.org/officeDocument/2006/relationships/image" Target="../media/image2112.png"/><Relationship Id="rId15" Type="http://schemas.openxmlformats.org/officeDocument/2006/relationships/image" Target="../media/image2122.png"/><Relationship Id="rId23" Type="http://schemas.openxmlformats.org/officeDocument/2006/relationships/image" Target="../media/image2130.png"/><Relationship Id="rId28" Type="http://schemas.openxmlformats.org/officeDocument/2006/relationships/image" Target="../media/image2135.png"/><Relationship Id="rId36" Type="http://schemas.openxmlformats.org/officeDocument/2006/relationships/image" Target="../media/image2143.png"/><Relationship Id="rId10" Type="http://schemas.openxmlformats.org/officeDocument/2006/relationships/image" Target="../media/image2117.png"/><Relationship Id="rId19" Type="http://schemas.openxmlformats.org/officeDocument/2006/relationships/image" Target="../media/image2126.png"/><Relationship Id="rId31" Type="http://schemas.openxmlformats.org/officeDocument/2006/relationships/image" Target="../media/image2138.png"/><Relationship Id="rId4" Type="http://schemas.openxmlformats.org/officeDocument/2006/relationships/image" Target="../media/image2111.png"/><Relationship Id="rId9" Type="http://schemas.openxmlformats.org/officeDocument/2006/relationships/image" Target="../media/image2116.png"/><Relationship Id="rId14" Type="http://schemas.openxmlformats.org/officeDocument/2006/relationships/image" Target="../media/image2121.png"/><Relationship Id="rId22" Type="http://schemas.openxmlformats.org/officeDocument/2006/relationships/image" Target="../media/image2129.png"/><Relationship Id="rId27" Type="http://schemas.openxmlformats.org/officeDocument/2006/relationships/image" Target="../media/image2134.png"/><Relationship Id="rId30" Type="http://schemas.openxmlformats.org/officeDocument/2006/relationships/image" Target="../media/image2137.png"/><Relationship Id="rId35" Type="http://schemas.openxmlformats.org/officeDocument/2006/relationships/image" Target="../media/image2142.png"/><Relationship Id="rId8" Type="http://schemas.openxmlformats.org/officeDocument/2006/relationships/image" Target="../media/image2115.png"/><Relationship Id="rId3" Type="http://schemas.openxmlformats.org/officeDocument/2006/relationships/image" Target="../media/image2110.png"/></Relationships>
</file>

<file path=ppt/slides/_rels/slide7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56.png"/><Relationship Id="rId18" Type="http://schemas.openxmlformats.org/officeDocument/2006/relationships/image" Target="../media/image2161.png"/><Relationship Id="rId26" Type="http://schemas.openxmlformats.org/officeDocument/2006/relationships/image" Target="../media/image2169.png"/><Relationship Id="rId21" Type="http://schemas.openxmlformats.org/officeDocument/2006/relationships/image" Target="../media/image2164.png"/><Relationship Id="rId34" Type="http://schemas.openxmlformats.org/officeDocument/2006/relationships/image" Target="../media/image2177.png"/><Relationship Id="rId7" Type="http://schemas.openxmlformats.org/officeDocument/2006/relationships/image" Target="../media/image2150.png"/><Relationship Id="rId12" Type="http://schemas.openxmlformats.org/officeDocument/2006/relationships/image" Target="../media/image2155.png"/><Relationship Id="rId17" Type="http://schemas.openxmlformats.org/officeDocument/2006/relationships/image" Target="../media/image2160.png"/><Relationship Id="rId25" Type="http://schemas.openxmlformats.org/officeDocument/2006/relationships/image" Target="../media/image2168.png"/><Relationship Id="rId33" Type="http://schemas.openxmlformats.org/officeDocument/2006/relationships/image" Target="../media/image2176.png"/><Relationship Id="rId2" Type="http://schemas.openxmlformats.org/officeDocument/2006/relationships/image" Target="../media/image2145.png"/><Relationship Id="rId16" Type="http://schemas.openxmlformats.org/officeDocument/2006/relationships/image" Target="../media/image2159.png"/><Relationship Id="rId20" Type="http://schemas.openxmlformats.org/officeDocument/2006/relationships/image" Target="../media/image2163.png"/><Relationship Id="rId29" Type="http://schemas.openxmlformats.org/officeDocument/2006/relationships/image" Target="../media/image217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49.png"/><Relationship Id="rId11" Type="http://schemas.openxmlformats.org/officeDocument/2006/relationships/image" Target="../media/image2154.png"/><Relationship Id="rId24" Type="http://schemas.openxmlformats.org/officeDocument/2006/relationships/image" Target="../media/image2167.png"/><Relationship Id="rId32" Type="http://schemas.openxmlformats.org/officeDocument/2006/relationships/image" Target="../media/image2175.png"/><Relationship Id="rId37" Type="http://schemas.openxmlformats.org/officeDocument/2006/relationships/image" Target="../media/image2180.png"/><Relationship Id="rId5" Type="http://schemas.openxmlformats.org/officeDocument/2006/relationships/image" Target="../media/image2148.png"/><Relationship Id="rId15" Type="http://schemas.openxmlformats.org/officeDocument/2006/relationships/image" Target="../media/image2158.png"/><Relationship Id="rId23" Type="http://schemas.openxmlformats.org/officeDocument/2006/relationships/image" Target="../media/image2166.png"/><Relationship Id="rId28" Type="http://schemas.openxmlformats.org/officeDocument/2006/relationships/image" Target="../media/image2171.png"/><Relationship Id="rId36" Type="http://schemas.openxmlformats.org/officeDocument/2006/relationships/image" Target="../media/image2179.png"/><Relationship Id="rId10" Type="http://schemas.openxmlformats.org/officeDocument/2006/relationships/image" Target="../media/image2153.png"/><Relationship Id="rId19" Type="http://schemas.openxmlformats.org/officeDocument/2006/relationships/image" Target="../media/image2162.png"/><Relationship Id="rId31" Type="http://schemas.openxmlformats.org/officeDocument/2006/relationships/image" Target="../media/image2174.png"/><Relationship Id="rId4" Type="http://schemas.openxmlformats.org/officeDocument/2006/relationships/image" Target="../media/image2147.png"/><Relationship Id="rId9" Type="http://schemas.openxmlformats.org/officeDocument/2006/relationships/image" Target="../media/image2152.png"/><Relationship Id="rId14" Type="http://schemas.openxmlformats.org/officeDocument/2006/relationships/image" Target="../media/image2157.png"/><Relationship Id="rId22" Type="http://schemas.openxmlformats.org/officeDocument/2006/relationships/image" Target="../media/image2165.png"/><Relationship Id="rId27" Type="http://schemas.openxmlformats.org/officeDocument/2006/relationships/image" Target="../media/image2170.png"/><Relationship Id="rId30" Type="http://schemas.openxmlformats.org/officeDocument/2006/relationships/image" Target="../media/image2173.png"/><Relationship Id="rId35" Type="http://schemas.openxmlformats.org/officeDocument/2006/relationships/image" Target="../media/image2178.png"/><Relationship Id="rId8" Type="http://schemas.openxmlformats.org/officeDocument/2006/relationships/image" Target="../media/image2151.png"/><Relationship Id="rId3" Type="http://schemas.openxmlformats.org/officeDocument/2006/relationships/image" Target="../media/image2146.png"/></Relationships>
</file>

<file path=ppt/slides/_rels/slide7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92.png"/><Relationship Id="rId18" Type="http://schemas.openxmlformats.org/officeDocument/2006/relationships/image" Target="../media/image2197.png"/><Relationship Id="rId26" Type="http://schemas.openxmlformats.org/officeDocument/2006/relationships/image" Target="../media/image2205.png"/><Relationship Id="rId39" Type="http://schemas.openxmlformats.org/officeDocument/2006/relationships/image" Target="../media/image2218.png"/><Relationship Id="rId21" Type="http://schemas.openxmlformats.org/officeDocument/2006/relationships/image" Target="../media/image2200.png"/><Relationship Id="rId34" Type="http://schemas.openxmlformats.org/officeDocument/2006/relationships/image" Target="../media/image2213.png"/><Relationship Id="rId7" Type="http://schemas.openxmlformats.org/officeDocument/2006/relationships/image" Target="../media/image2186.png"/><Relationship Id="rId2" Type="http://schemas.openxmlformats.org/officeDocument/2006/relationships/image" Target="../media/image2181.png"/><Relationship Id="rId16" Type="http://schemas.openxmlformats.org/officeDocument/2006/relationships/image" Target="../media/image2195.png"/><Relationship Id="rId20" Type="http://schemas.openxmlformats.org/officeDocument/2006/relationships/image" Target="../media/image2199.png"/><Relationship Id="rId29" Type="http://schemas.openxmlformats.org/officeDocument/2006/relationships/image" Target="../media/image2208.png"/><Relationship Id="rId41" Type="http://schemas.openxmlformats.org/officeDocument/2006/relationships/image" Target="../media/image22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85.png"/><Relationship Id="rId11" Type="http://schemas.openxmlformats.org/officeDocument/2006/relationships/image" Target="../media/image2190.png"/><Relationship Id="rId24" Type="http://schemas.openxmlformats.org/officeDocument/2006/relationships/image" Target="../media/image2203.png"/><Relationship Id="rId32" Type="http://schemas.openxmlformats.org/officeDocument/2006/relationships/image" Target="../media/image2211.png"/><Relationship Id="rId37" Type="http://schemas.openxmlformats.org/officeDocument/2006/relationships/image" Target="../media/image2216.png"/><Relationship Id="rId40" Type="http://schemas.openxmlformats.org/officeDocument/2006/relationships/image" Target="../media/image2219.png"/><Relationship Id="rId5" Type="http://schemas.openxmlformats.org/officeDocument/2006/relationships/image" Target="../media/image2184.png"/><Relationship Id="rId15" Type="http://schemas.openxmlformats.org/officeDocument/2006/relationships/image" Target="../media/image2194.png"/><Relationship Id="rId23" Type="http://schemas.openxmlformats.org/officeDocument/2006/relationships/image" Target="../media/image2202.png"/><Relationship Id="rId28" Type="http://schemas.openxmlformats.org/officeDocument/2006/relationships/image" Target="../media/image2207.png"/><Relationship Id="rId36" Type="http://schemas.openxmlformats.org/officeDocument/2006/relationships/image" Target="../media/image2215.png"/><Relationship Id="rId10" Type="http://schemas.openxmlformats.org/officeDocument/2006/relationships/image" Target="../media/image2189.png"/><Relationship Id="rId19" Type="http://schemas.openxmlformats.org/officeDocument/2006/relationships/image" Target="../media/image2198.png"/><Relationship Id="rId31" Type="http://schemas.openxmlformats.org/officeDocument/2006/relationships/image" Target="../media/image2210.png"/><Relationship Id="rId4" Type="http://schemas.openxmlformats.org/officeDocument/2006/relationships/image" Target="../media/image2183.png"/><Relationship Id="rId9" Type="http://schemas.openxmlformats.org/officeDocument/2006/relationships/image" Target="../media/image2188.png"/><Relationship Id="rId14" Type="http://schemas.openxmlformats.org/officeDocument/2006/relationships/image" Target="../media/image2193.png"/><Relationship Id="rId22" Type="http://schemas.openxmlformats.org/officeDocument/2006/relationships/image" Target="../media/image2201.png"/><Relationship Id="rId27" Type="http://schemas.openxmlformats.org/officeDocument/2006/relationships/image" Target="../media/image2206.png"/><Relationship Id="rId30" Type="http://schemas.openxmlformats.org/officeDocument/2006/relationships/image" Target="../media/image2209.png"/><Relationship Id="rId35" Type="http://schemas.openxmlformats.org/officeDocument/2006/relationships/image" Target="../media/image2214.png"/><Relationship Id="rId8" Type="http://schemas.openxmlformats.org/officeDocument/2006/relationships/image" Target="../media/image2187.png"/><Relationship Id="rId3" Type="http://schemas.openxmlformats.org/officeDocument/2006/relationships/image" Target="../media/image2182.png"/><Relationship Id="rId12" Type="http://schemas.openxmlformats.org/officeDocument/2006/relationships/image" Target="../media/image2191.png"/><Relationship Id="rId17" Type="http://schemas.openxmlformats.org/officeDocument/2006/relationships/image" Target="../media/image2196.png"/><Relationship Id="rId25" Type="http://schemas.openxmlformats.org/officeDocument/2006/relationships/image" Target="../media/image2204.png"/><Relationship Id="rId33" Type="http://schemas.openxmlformats.org/officeDocument/2006/relationships/image" Target="../media/image2212.png"/><Relationship Id="rId38" Type="http://schemas.openxmlformats.org/officeDocument/2006/relationships/image" Target="../media/image2217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7.png"/><Relationship Id="rId13" Type="http://schemas.openxmlformats.org/officeDocument/2006/relationships/image" Target="../media/image2232.png"/><Relationship Id="rId18" Type="http://schemas.openxmlformats.org/officeDocument/2006/relationships/image" Target="../media/image2237.png"/><Relationship Id="rId26" Type="http://schemas.openxmlformats.org/officeDocument/2006/relationships/image" Target="../media/image2245.png"/><Relationship Id="rId3" Type="http://schemas.openxmlformats.org/officeDocument/2006/relationships/image" Target="../media/image2222.png"/><Relationship Id="rId21" Type="http://schemas.openxmlformats.org/officeDocument/2006/relationships/image" Target="../media/image2240.png"/><Relationship Id="rId7" Type="http://schemas.openxmlformats.org/officeDocument/2006/relationships/image" Target="../media/image2226.png"/><Relationship Id="rId12" Type="http://schemas.openxmlformats.org/officeDocument/2006/relationships/image" Target="../media/image2231.png"/><Relationship Id="rId17" Type="http://schemas.openxmlformats.org/officeDocument/2006/relationships/image" Target="../media/image2236.png"/><Relationship Id="rId25" Type="http://schemas.openxmlformats.org/officeDocument/2006/relationships/image" Target="../media/image2244.png"/><Relationship Id="rId2" Type="http://schemas.openxmlformats.org/officeDocument/2006/relationships/image" Target="../media/image2221.png"/><Relationship Id="rId16" Type="http://schemas.openxmlformats.org/officeDocument/2006/relationships/image" Target="../media/image2235.png"/><Relationship Id="rId20" Type="http://schemas.openxmlformats.org/officeDocument/2006/relationships/image" Target="../media/image2239.png"/><Relationship Id="rId29" Type="http://schemas.openxmlformats.org/officeDocument/2006/relationships/image" Target="../media/image22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25.png"/><Relationship Id="rId11" Type="http://schemas.openxmlformats.org/officeDocument/2006/relationships/image" Target="../media/image2230.png"/><Relationship Id="rId24" Type="http://schemas.openxmlformats.org/officeDocument/2006/relationships/image" Target="../media/image2243.png"/><Relationship Id="rId5" Type="http://schemas.openxmlformats.org/officeDocument/2006/relationships/image" Target="../media/image2224.png"/><Relationship Id="rId15" Type="http://schemas.openxmlformats.org/officeDocument/2006/relationships/image" Target="../media/image2234.png"/><Relationship Id="rId23" Type="http://schemas.openxmlformats.org/officeDocument/2006/relationships/image" Target="../media/image2242.png"/><Relationship Id="rId28" Type="http://schemas.openxmlformats.org/officeDocument/2006/relationships/image" Target="../media/image2247.png"/><Relationship Id="rId10" Type="http://schemas.openxmlformats.org/officeDocument/2006/relationships/image" Target="../media/image2229.png"/><Relationship Id="rId19" Type="http://schemas.openxmlformats.org/officeDocument/2006/relationships/image" Target="../media/image2238.png"/><Relationship Id="rId4" Type="http://schemas.openxmlformats.org/officeDocument/2006/relationships/image" Target="../media/image2223.png"/><Relationship Id="rId9" Type="http://schemas.openxmlformats.org/officeDocument/2006/relationships/image" Target="../media/image2228.png"/><Relationship Id="rId14" Type="http://schemas.openxmlformats.org/officeDocument/2006/relationships/image" Target="../media/image2233.png"/><Relationship Id="rId22" Type="http://schemas.openxmlformats.org/officeDocument/2006/relationships/image" Target="../media/image2241.png"/><Relationship Id="rId27" Type="http://schemas.openxmlformats.org/officeDocument/2006/relationships/image" Target="../media/image2246.png"/><Relationship Id="rId30" Type="http://schemas.openxmlformats.org/officeDocument/2006/relationships/image" Target="../media/image2249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61.png"/><Relationship Id="rId18" Type="http://schemas.openxmlformats.org/officeDocument/2006/relationships/image" Target="../media/image2266.png"/><Relationship Id="rId26" Type="http://schemas.openxmlformats.org/officeDocument/2006/relationships/image" Target="../media/image2274.png"/><Relationship Id="rId39" Type="http://schemas.openxmlformats.org/officeDocument/2006/relationships/image" Target="../media/image2287.png"/><Relationship Id="rId21" Type="http://schemas.openxmlformats.org/officeDocument/2006/relationships/image" Target="../media/image2269.png"/><Relationship Id="rId34" Type="http://schemas.openxmlformats.org/officeDocument/2006/relationships/image" Target="../media/image2282.png"/><Relationship Id="rId7" Type="http://schemas.openxmlformats.org/officeDocument/2006/relationships/image" Target="../media/image2255.png"/><Relationship Id="rId12" Type="http://schemas.openxmlformats.org/officeDocument/2006/relationships/image" Target="../media/image2260.png"/><Relationship Id="rId17" Type="http://schemas.openxmlformats.org/officeDocument/2006/relationships/image" Target="../media/image2265.png"/><Relationship Id="rId25" Type="http://schemas.openxmlformats.org/officeDocument/2006/relationships/image" Target="../media/image2273.png"/><Relationship Id="rId33" Type="http://schemas.openxmlformats.org/officeDocument/2006/relationships/image" Target="../media/image2281.png"/><Relationship Id="rId38" Type="http://schemas.openxmlformats.org/officeDocument/2006/relationships/image" Target="../media/image2286.png"/><Relationship Id="rId2" Type="http://schemas.openxmlformats.org/officeDocument/2006/relationships/image" Target="../media/image2250.png"/><Relationship Id="rId16" Type="http://schemas.openxmlformats.org/officeDocument/2006/relationships/image" Target="../media/image2264.png"/><Relationship Id="rId20" Type="http://schemas.openxmlformats.org/officeDocument/2006/relationships/image" Target="../media/image2268.png"/><Relationship Id="rId29" Type="http://schemas.openxmlformats.org/officeDocument/2006/relationships/image" Target="../media/image22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54.png"/><Relationship Id="rId11" Type="http://schemas.openxmlformats.org/officeDocument/2006/relationships/image" Target="../media/image2259.png"/><Relationship Id="rId24" Type="http://schemas.openxmlformats.org/officeDocument/2006/relationships/image" Target="../media/image2272.png"/><Relationship Id="rId32" Type="http://schemas.openxmlformats.org/officeDocument/2006/relationships/image" Target="../media/image2280.png"/><Relationship Id="rId37" Type="http://schemas.openxmlformats.org/officeDocument/2006/relationships/image" Target="../media/image2285.png"/><Relationship Id="rId40" Type="http://schemas.openxmlformats.org/officeDocument/2006/relationships/image" Target="../media/image2288.png"/><Relationship Id="rId5" Type="http://schemas.openxmlformats.org/officeDocument/2006/relationships/image" Target="../media/image2253.png"/><Relationship Id="rId15" Type="http://schemas.openxmlformats.org/officeDocument/2006/relationships/image" Target="../media/image2263.png"/><Relationship Id="rId23" Type="http://schemas.openxmlformats.org/officeDocument/2006/relationships/image" Target="../media/image2271.png"/><Relationship Id="rId28" Type="http://schemas.openxmlformats.org/officeDocument/2006/relationships/image" Target="../media/image2276.png"/><Relationship Id="rId36" Type="http://schemas.openxmlformats.org/officeDocument/2006/relationships/image" Target="../media/image2284.png"/><Relationship Id="rId10" Type="http://schemas.openxmlformats.org/officeDocument/2006/relationships/image" Target="../media/image2258.png"/><Relationship Id="rId19" Type="http://schemas.openxmlformats.org/officeDocument/2006/relationships/image" Target="../media/image2267.png"/><Relationship Id="rId31" Type="http://schemas.openxmlformats.org/officeDocument/2006/relationships/image" Target="../media/image2279.png"/><Relationship Id="rId4" Type="http://schemas.openxmlformats.org/officeDocument/2006/relationships/image" Target="../media/image2252.png"/><Relationship Id="rId9" Type="http://schemas.openxmlformats.org/officeDocument/2006/relationships/image" Target="../media/image2257.png"/><Relationship Id="rId14" Type="http://schemas.openxmlformats.org/officeDocument/2006/relationships/image" Target="../media/image2262.png"/><Relationship Id="rId22" Type="http://schemas.openxmlformats.org/officeDocument/2006/relationships/image" Target="../media/image2270.png"/><Relationship Id="rId27" Type="http://schemas.openxmlformats.org/officeDocument/2006/relationships/image" Target="../media/image2275.png"/><Relationship Id="rId30" Type="http://schemas.openxmlformats.org/officeDocument/2006/relationships/image" Target="../media/image2278.png"/><Relationship Id="rId35" Type="http://schemas.openxmlformats.org/officeDocument/2006/relationships/image" Target="../media/image2283.png"/><Relationship Id="rId8" Type="http://schemas.openxmlformats.org/officeDocument/2006/relationships/image" Target="../media/image2256.png"/><Relationship Id="rId3" Type="http://schemas.openxmlformats.org/officeDocument/2006/relationships/image" Target="../media/image2251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00.png"/><Relationship Id="rId18" Type="http://schemas.openxmlformats.org/officeDocument/2006/relationships/image" Target="../media/image2305.png"/><Relationship Id="rId26" Type="http://schemas.openxmlformats.org/officeDocument/2006/relationships/image" Target="../media/image2313.png"/><Relationship Id="rId21" Type="http://schemas.openxmlformats.org/officeDocument/2006/relationships/image" Target="../media/image2308.png"/><Relationship Id="rId34" Type="http://schemas.openxmlformats.org/officeDocument/2006/relationships/image" Target="../media/image2321.png"/><Relationship Id="rId7" Type="http://schemas.openxmlformats.org/officeDocument/2006/relationships/image" Target="../media/image2294.png"/><Relationship Id="rId12" Type="http://schemas.openxmlformats.org/officeDocument/2006/relationships/image" Target="../media/image2299.png"/><Relationship Id="rId17" Type="http://schemas.openxmlformats.org/officeDocument/2006/relationships/image" Target="../media/image2304.png"/><Relationship Id="rId25" Type="http://schemas.openxmlformats.org/officeDocument/2006/relationships/image" Target="../media/image2312.png"/><Relationship Id="rId33" Type="http://schemas.openxmlformats.org/officeDocument/2006/relationships/image" Target="../media/image2320.png"/><Relationship Id="rId2" Type="http://schemas.openxmlformats.org/officeDocument/2006/relationships/image" Target="../media/image2289.png"/><Relationship Id="rId16" Type="http://schemas.openxmlformats.org/officeDocument/2006/relationships/image" Target="../media/image2303.png"/><Relationship Id="rId20" Type="http://schemas.openxmlformats.org/officeDocument/2006/relationships/image" Target="../media/image2307.png"/><Relationship Id="rId29" Type="http://schemas.openxmlformats.org/officeDocument/2006/relationships/image" Target="../media/image23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3.png"/><Relationship Id="rId11" Type="http://schemas.openxmlformats.org/officeDocument/2006/relationships/image" Target="../media/image2298.png"/><Relationship Id="rId24" Type="http://schemas.openxmlformats.org/officeDocument/2006/relationships/image" Target="../media/image2311.png"/><Relationship Id="rId32" Type="http://schemas.openxmlformats.org/officeDocument/2006/relationships/image" Target="../media/image2319.png"/><Relationship Id="rId37" Type="http://schemas.openxmlformats.org/officeDocument/2006/relationships/image" Target="../media/image2324.png"/><Relationship Id="rId5" Type="http://schemas.openxmlformats.org/officeDocument/2006/relationships/image" Target="../media/image2292.png"/><Relationship Id="rId15" Type="http://schemas.openxmlformats.org/officeDocument/2006/relationships/image" Target="../media/image2302.png"/><Relationship Id="rId23" Type="http://schemas.openxmlformats.org/officeDocument/2006/relationships/image" Target="../media/image2310.png"/><Relationship Id="rId28" Type="http://schemas.openxmlformats.org/officeDocument/2006/relationships/image" Target="../media/image2315.png"/><Relationship Id="rId36" Type="http://schemas.openxmlformats.org/officeDocument/2006/relationships/image" Target="../media/image2323.png"/><Relationship Id="rId10" Type="http://schemas.openxmlformats.org/officeDocument/2006/relationships/image" Target="../media/image2297.png"/><Relationship Id="rId19" Type="http://schemas.openxmlformats.org/officeDocument/2006/relationships/image" Target="../media/image2306.png"/><Relationship Id="rId31" Type="http://schemas.openxmlformats.org/officeDocument/2006/relationships/image" Target="../media/image2318.png"/><Relationship Id="rId4" Type="http://schemas.openxmlformats.org/officeDocument/2006/relationships/image" Target="../media/image2291.png"/><Relationship Id="rId9" Type="http://schemas.openxmlformats.org/officeDocument/2006/relationships/image" Target="../media/image2296.png"/><Relationship Id="rId14" Type="http://schemas.openxmlformats.org/officeDocument/2006/relationships/image" Target="../media/image2301.png"/><Relationship Id="rId22" Type="http://schemas.openxmlformats.org/officeDocument/2006/relationships/image" Target="../media/image2309.png"/><Relationship Id="rId27" Type="http://schemas.openxmlformats.org/officeDocument/2006/relationships/image" Target="../media/image2314.png"/><Relationship Id="rId30" Type="http://schemas.openxmlformats.org/officeDocument/2006/relationships/image" Target="../media/image2317.png"/><Relationship Id="rId35" Type="http://schemas.openxmlformats.org/officeDocument/2006/relationships/image" Target="../media/image2322.png"/><Relationship Id="rId8" Type="http://schemas.openxmlformats.org/officeDocument/2006/relationships/image" Target="../media/image2295.png"/><Relationship Id="rId3" Type="http://schemas.openxmlformats.org/officeDocument/2006/relationships/image" Target="../media/image2290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36.png"/><Relationship Id="rId18" Type="http://schemas.openxmlformats.org/officeDocument/2006/relationships/image" Target="../media/image2341.png"/><Relationship Id="rId26" Type="http://schemas.openxmlformats.org/officeDocument/2006/relationships/image" Target="../media/image2349.png"/><Relationship Id="rId21" Type="http://schemas.openxmlformats.org/officeDocument/2006/relationships/image" Target="../media/image2344.png"/><Relationship Id="rId34" Type="http://schemas.openxmlformats.org/officeDocument/2006/relationships/image" Target="../media/image2357.png"/><Relationship Id="rId7" Type="http://schemas.openxmlformats.org/officeDocument/2006/relationships/image" Target="../media/image2330.png"/><Relationship Id="rId12" Type="http://schemas.openxmlformats.org/officeDocument/2006/relationships/image" Target="../media/image2335.png"/><Relationship Id="rId17" Type="http://schemas.openxmlformats.org/officeDocument/2006/relationships/image" Target="../media/image2340.png"/><Relationship Id="rId25" Type="http://schemas.openxmlformats.org/officeDocument/2006/relationships/image" Target="../media/image2348.png"/><Relationship Id="rId33" Type="http://schemas.openxmlformats.org/officeDocument/2006/relationships/image" Target="../media/image2356.png"/><Relationship Id="rId2" Type="http://schemas.openxmlformats.org/officeDocument/2006/relationships/image" Target="../media/image2325.png"/><Relationship Id="rId16" Type="http://schemas.openxmlformats.org/officeDocument/2006/relationships/image" Target="../media/image2339.png"/><Relationship Id="rId20" Type="http://schemas.openxmlformats.org/officeDocument/2006/relationships/image" Target="../media/image2343.png"/><Relationship Id="rId29" Type="http://schemas.openxmlformats.org/officeDocument/2006/relationships/image" Target="../media/image23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29.png"/><Relationship Id="rId11" Type="http://schemas.openxmlformats.org/officeDocument/2006/relationships/image" Target="../media/image2334.png"/><Relationship Id="rId24" Type="http://schemas.openxmlformats.org/officeDocument/2006/relationships/image" Target="../media/image2347.png"/><Relationship Id="rId32" Type="http://schemas.openxmlformats.org/officeDocument/2006/relationships/image" Target="../media/image2355.png"/><Relationship Id="rId37" Type="http://schemas.openxmlformats.org/officeDocument/2006/relationships/image" Target="../media/image2360.png"/><Relationship Id="rId5" Type="http://schemas.openxmlformats.org/officeDocument/2006/relationships/image" Target="../media/image2328.png"/><Relationship Id="rId15" Type="http://schemas.openxmlformats.org/officeDocument/2006/relationships/image" Target="../media/image2338.png"/><Relationship Id="rId23" Type="http://schemas.openxmlformats.org/officeDocument/2006/relationships/image" Target="../media/image2346.png"/><Relationship Id="rId28" Type="http://schemas.openxmlformats.org/officeDocument/2006/relationships/image" Target="../media/image2351.png"/><Relationship Id="rId36" Type="http://schemas.openxmlformats.org/officeDocument/2006/relationships/image" Target="../media/image2359.png"/><Relationship Id="rId10" Type="http://schemas.openxmlformats.org/officeDocument/2006/relationships/image" Target="../media/image2333.png"/><Relationship Id="rId19" Type="http://schemas.openxmlformats.org/officeDocument/2006/relationships/image" Target="../media/image2342.png"/><Relationship Id="rId31" Type="http://schemas.openxmlformats.org/officeDocument/2006/relationships/image" Target="../media/image2354.png"/><Relationship Id="rId4" Type="http://schemas.openxmlformats.org/officeDocument/2006/relationships/image" Target="../media/image2327.png"/><Relationship Id="rId9" Type="http://schemas.openxmlformats.org/officeDocument/2006/relationships/image" Target="../media/image2332.png"/><Relationship Id="rId14" Type="http://schemas.openxmlformats.org/officeDocument/2006/relationships/image" Target="../media/image2337.png"/><Relationship Id="rId22" Type="http://schemas.openxmlformats.org/officeDocument/2006/relationships/image" Target="../media/image2345.png"/><Relationship Id="rId27" Type="http://schemas.openxmlformats.org/officeDocument/2006/relationships/image" Target="../media/image2350.png"/><Relationship Id="rId30" Type="http://schemas.openxmlformats.org/officeDocument/2006/relationships/image" Target="../media/image2353.png"/><Relationship Id="rId35" Type="http://schemas.openxmlformats.org/officeDocument/2006/relationships/image" Target="../media/image2358.png"/><Relationship Id="rId8" Type="http://schemas.openxmlformats.org/officeDocument/2006/relationships/image" Target="../media/image2331.png"/><Relationship Id="rId3" Type="http://schemas.openxmlformats.org/officeDocument/2006/relationships/image" Target="../media/image2326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7.png"/><Relationship Id="rId13" Type="http://schemas.openxmlformats.org/officeDocument/2006/relationships/image" Target="../media/image2372.png"/><Relationship Id="rId18" Type="http://schemas.openxmlformats.org/officeDocument/2006/relationships/image" Target="../media/image2377.png"/><Relationship Id="rId26" Type="http://schemas.openxmlformats.org/officeDocument/2006/relationships/image" Target="../media/image2385.png"/><Relationship Id="rId3" Type="http://schemas.openxmlformats.org/officeDocument/2006/relationships/image" Target="../media/image2362.png"/><Relationship Id="rId21" Type="http://schemas.openxmlformats.org/officeDocument/2006/relationships/image" Target="../media/image2380.png"/><Relationship Id="rId7" Type="http://schemas.openxmlformats.org/officeDocument/2006/relationships/image" Target="../media/image2366.png"/><Relationship Id="rId12" Type="http://schemas.openxmlformats.org/officeDocument/2006/relationships/image" Target="../media/image2371.png"/><Relationship Id="rId17" Type="http://schemas.openxmlformats.org/officeDocument/2006/relationships/image" Target="../media/image2376.png"/><Relationship Id="rId25" Type="http://schemas.openxmlformats.org/officeDocument/2006/relationships/image" Target="../media/image2384.png"/><Relationship Id="rId2" Type="http://schemas.openxmlformats.org/officeDocument/2006/relationships/image" Target="../media/image2361.png"/><Relationship Id="rId16" Type="http://schemas.openxmlformats.org/officeDocument/2006/relationships/image" Target="../media/image2375.png"/><Relationship Id="rId20" Type="http://schemas.openxmlformats.org/officeDocument/2006/relationships/image" Target="../media/image2379.png"/><Relationship Id="rId29" Type="http://schemas.openxmlformats.org/officeDocument/2006/relationships/image" Target="../media/image238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65.png"/><Relationship Id="rId11" Type="http://schemas.openxmlformats.org/officeDocument/2006/relationships/image" Target="../media/image2370.png"/><Relationship Id="rId24" Type="http://schemas.openxmlformats.org/officeDocument/2006/relationships/image" Target="../media/image2383.png"/><Relationship Id="rId5" Type="http://schemas.openxmlformats.org/officeDocument/2006/relationships/image" Target="../media/image2364.png"/><Relationship Id="rId15" Type="http://schemas.openxmlformats.org/officeDocument/2006/relationships/image" Target="../media/image2374.png"/><Relationship Id="rId23" Type="http://schemas.openxmlformats.org/officeDocument/2006/relationships/image" Target="../media/image2382.png"/><Relationship Id="rId28" Type="http://schemas.openxmlformats.org/officeDocument/2006/relationships/image" Target="../media/image2387.png"/><Relationship Id="rId10" Type="http://schemas.openxmlformats.org/officeDocument/2006/relationships/image" Target="../media/image2369.png"/><Relationship Id="rId19" Type="http://schemas.openxmlformats.org/officeDocument/2006/relationships/image" Target="../media/image2378.png"/><Relationship Id="rId4" Type="http://schemas.openxmlformats.org/officeDocument/2006/relationships/image" Target="../media/image2363.png"/><Relationship Id="rId9" Type="http://schemas.openxmlformats.org/officeDocument/2006/relationships/image" Target="../media/image2368.png"/><Relationship Id="rId14" Type="http://schemas.openxmlformats.org/officeDocument/2006/relationships/image" Target="../media/image2373.png"/><Relationship Id="rId22" Type="http://schemas.openxmlformats.org/officeDocument/2006/relationships/image" Target="../media/image2381.png"/><Relationship Id="rId27" Type="http://schemas.openxmlformats.org/officeDocument/2006/relationships/image" Target="../media/image2386.png"/><Relationship Id="rId30" Type="http://schemas.openxmlformats.org/officeDocument/2006/relationships/image" Target="../media/image238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8.png"/><Relationship Id="rId18" Type="http://schemas.openxmlformats.org/officeDocument/2006/relationships/image" Target="../media/image253.png"/><Relationship Id="rId26" Type="http://schemas.openxmlformats.org/officeDocument/2006/relationships/image" Target="../media/image261.png"/><Relationship Id="rId21" Type="http://schemas.openxmlformats.org/officeDocument/2006/relationships/image" Target="../media/image256.png"/><Relationship Id="rId34" Type="http://schemas.openxmlformats.org/officeDocument/2006/relationships/image" Target="../media/image269.png"/><Relationship Id="rId7" Type="http://schemas.openxmlformats.org/officeDocument/2006/relationships/image" Target="../media/image242.png"/><Relationship Id="rId12" Type="http://schemas.openxmlformats.org/officeDocument/2006/relationships/image" Target="../media/image247.png"/><Relationship Id="rId17" Type="http://schemas.openxmlformats.org/officeDocument/2006/relationships/image" Target="../media/image252.png"/><Relationship Id="rId25" Type="http://schemas.openxmlformats.org/officeDocument/2006/relationships/image" Target="../media/image260.png"/><Relationship Id="rId33" Type="http://schemas.openxmlformats.org/officeDocument/2006/relationships/image" Target="../media/image268.png"/><Relationship Id="rId2" Type="http://schemas.openxmlformats.org/officeDocument/2006/relationships/image" Target="../media/image237.png"/><Relationship Id="rId16" Type="http://schemas.openxmlformats.org/officeDocument/2006/relationships/image" Target="../media/image251.png"/><Relationship Id="rId20" Type="http://schemas.openxmlformats.org/officeDocument/2006/relationships/image" Target="../media/image255.png"/><Relationship Id="rId29" Type="http://schemas.openxmlformats.org/officeDocument/2006/relationships/image" Target="../media/image2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1.png"/><Relationship Id="rId11" Type="http://schemas.openxmlformats.org/officeDocument/2006/relationships/image" Target="../media/image246.png"/><Relationship Id="rId24" Type="http://schemas.openxmlformats.org/officeDocument/2006/relationships/image" Target="../media/image259.png"/><Relationship Id="rId32" Type="http://schemas.openxmlformats.org/officeDocument/2006/relationships/image" Target="../media/image267.png"/><Relationship Id="rId37" Type="http://schemas.openxmlformats.org/officeDocument/2006/relationships/image" Target="../media/image272.png"/><Relationship Id="rId5" Type="http://schemas.openxmlformats.org/officeDocument/2006/relationships/image" Target="../media/image240.png"/><Relationship Id="rId15" Type="http://schemas.openxmlformats.org/officeDocument/2006/relationships/image" Target="../media/image250.png"/><Relationship Id="rId23" Type="http://schemas.openxmlformats.org/officeDocument/2006/relationships/image" Target="../media/image258.png"/><Relationship Id="rId28" Type="http://schemas.openxmlformats.org/officeDocument/2006/relationships/image" Target="../media/image263.png"/><Relationship Id="rId36" Type="http://schemas.openxmlformats.org/officeDocument/2006/relationships/image" Target="../media/image271.png"/><Relationship Id="rId10" Type="http://schemas.openxmlformats.org/officeDocument/2006/relationships/image" Target="../media/image245.png"/><Relationship Id="rId19" Type="http://schemas.openxmlformats.org/officeDocument/2006/relationships/image" Target="../media/image254.png"/><Relationship Id="rId31" Type="http://schemas.openxmlformats.org/officeDocument/2006/relationships/image" Target="../media/image266.png"/><Relationship Id="rId4" Type="http://schemas.openxmlformats.org/officeDocument/2006/relationships/image" Target="../media/image239.pn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Relationship Id="rId22" Type="http://schemas.openxmlformats.org/officeDocument/2006/relationships/image" Target="../media/image257.png"/><Relationship Id="rId27" Type="http://schemas.openxmlformats.org/officeDocument/2006/relationships/image" Target="../media/image262.png"/><Relationship Id="rId30" Type="http://schemas.openxmlformats.org/officeDocument/2006/relationships/image" Target="../media/image265.png"/><Relationship Id="rId35" Type="http://schemas.openxmlformats.org/officeDocument/2006/relationships/image" Target="../media/image270.png"/><Relationship Id="rId8" Type="http://schemas.openxmlformats.org/officeDocument/2006/relationships/image" Target="../media/image243.png"/><Relationship Id="rId3" Type="http://schemas.openxmlformats.org/officeDocument/2006/relationships/image" Target="../media/image2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13" Type="http://schemas.openxmlformats.org/officeDocument/2006/relationships/image" Target="../media/image284.png"/><Relationship Id="rId18" Type="http://schemas.openxmlformats.org/officeDocument/2006/relationships/image" Target="../media/image289.png"/><Relationship Id="rId26" Type="http://schemas.openxmlformats.org/officeDocument/2006/relationships/image" Target="../media/image297.png"/><Relationship Id="rId3" Type="http://schemas.openxmlformats.org/officeDocument/2006/relationships/image" Target="../media/image274.png"/><Relationship Id="rId21" Type="http://schemas.openxmlformats.org/officeDocument/2006/relationships/image" Target="../media/image292.png"/><Relationship Id="rId7" Type="http://schemas.openxmlformats.org/officeDocument/2006/relationships/image" Target="../media/image278.png"/><Relationship Id="rId12" Type="http://schemas.openxmlformats.org/officeDocument/2006/relationships/image" Target="../media/image283.png"/><Relationship Id="rId17" Type="http://schemas.openxmlformats.org/officeDocument/2006/relationships/image" Target="../media/image288.png"/><Relationship Id="rId25" Type="http://schemas.openxmlformats.org/officeDocument/2006/relationships/image" Target="../media/image296.png"/><Relationship Id="rId2" Type="http://schemas.openxmlformats.org/officeDocument/2006/relationships/image" Target="../media/image273.png"/><Relationship Id="rId16" Type="http://schemas.openxmlformats.org/officeDocument/2006/relationships/image" Target="../media/image287.png"/><Relationship Id="rId20" Type="http://schemas.openxmlformats.org/officeDocument/2006/relationships/image" Target="../media/image291.png"/><Relationship Id="rId29" Type="http://schemas.openxmlformats.org/officeDocument/2006/relationships/image" Target="../media/image3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7.png"/><Relationship Id="rId11" Type="http://schemas.openxmlformats.org/officeDocument/2006/relationships/image" Target="../media/image282.png"/><Relationship Id="rId24" Type="http://schemas.openxmlformats.org/officeDocument/2006/relationships/image" Target="../media/image295.png"/><Relationship Id="rId5" Type="http://schemas.openxmlformats.org/officeDocument/2006/relationships/image" Target="../media/image276.png"/><Relationship Id="rId15" Type="http://schemas.openxmlformats.org/officeDocument/2006/relationships/image" Target="../media/image286.png"/><Relationship Id="rId23" Type="http://schemas.openxmlformats.org/officeDocument/2006/relationships/image" Target="../media/image294.png"/><Relationship Id="rId28" Type="http://schemas.openxmlformats.org/officeDocument/2006/relationships/image" Target="../media/image299.png"/><Relationship Id="rId10" Type="http://schemas.openxmlformats.org/officeDocument/2006/relationships/image" Target="../media/image281.png"/><Relationship Id="rId19" Type="http://schemas.openxmlformats.org/officeDocument/2006/relationships/image" Target="../media/image290.png"/><Relationship Id="rId4" Type="http://schemas.openxmlformats.org/officeDocument/2006/relationships/image" Target="../media/image275.png"/><Relationship Id="rId9" Type="http://schemas.openxmlformats.org/officeDocument/2006/relationships/image" Target="../media/image280.png"/><Relationship Id="rId14" Type="http://schemas.openxmlformats.org/officeDocument/2006/relationships/image" Target="../media/image285.png"/><Relationship Id="rId22" Type="http://schemas.openxmlformats.org/officeDocument/2006/relationships/image" Target="../media/image293.png"/><Relationship Id="rId27" Type="http://schemas.openxmlformats.org/officeDocument/2006/relationships/image" Target="../media/image298.png"/><Relationship Id="rId30" Type="http://schemas.openxmlformats.org/officeDocument/2006/relationships/image" Target="../media/image30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</a:t>
            </a:r>
          </a:p>
        </p:txBody>
      </p:sp>
      <p:pic>
        <p:nvPicPr>
          <p:cNvPr id="1026" name="Picture 2" descr="C:\Users\ecoffey\AppData\Local\Temp\Rar$DRa0.920\30034_Device_hub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27" y="13396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920\30034_Device_hub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920\30034_Device_hub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02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920\30034_Device_hub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77" y="13492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920\30034_Device_hub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7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920\30034_Device_hub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321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920\30034_Device_hub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16" y="13492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920\30034_Device_hub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85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920\30034_Device_hub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5049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920\30034_Device_hub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920\30034_Device_hub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1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920\30034_Device_hub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63" y="1512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920\30034_Device_hub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3" y="16957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920\30034_Device_hub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2" y="264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920\30034_Device_hub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84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920\30034_Device_hub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82" y="31118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920\30034_Device_hub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09" y="27027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920\30034_Device_hub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209" y="2871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920\30034_Device_hub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89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920\30034_Device_hub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8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920\30034_Device_hub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920\30034_Device_hub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89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920\30034_Device_hub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3" y="2682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920\30034_Device_hub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71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920\30034_Device_hub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338" y="28711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920\30034_Device_hub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920\30034_Device_hub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103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920\30034_Device_hub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4316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920\30034_Device_hub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920\30034_Device_hub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3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920\30034_Device_hub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3" y="28841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920\30034_Device_hub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120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460512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Jbod</a:t>
            </a:r>
            <a:endParaRPr lang="en-US" dirty="0"/>
          </a:p>
        </p:txBody>
      </p:sp>
      <p:pic>
        <p:nvPicPr>
          <p:cNvPr id="16386" name="Picture 2" descr="C:\Users\ecoffey\AppData\Local\Temp\Rar$DRa0.755\30040_Device_jbod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407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ecoffey\AppData\Local\Temp\Rar$DRa0.755\30040_Device_jbod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771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ecoffey\AppData\Local\Temp\Rar$DRa0.755\30040_Device_jbod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03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ecoffey\AppData\Local\Temp\Rar$DRa0.755\30040_Device_jbod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76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ecoffey\AppData\Local\Temp\Rar$DRa0.755\30040_Device_jbod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4771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ecoffey\AppData\Local\Temp\Rar$DRa0.755\30040_Device_jbod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896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ecoffey\AppData\Local\Temp\Rar$DRa0.755\30040_Device_jbod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735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3" name="Picture 9" descr="C:\Users\ecoffey\AppData\Local\Temp\Rar$DRa0.755\30040_Device_jbod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061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C:\Users\ecoffey\AppData\Local\Temp\Rar$DRa0.755\30040_Device_jbod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51222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5" name="Picture 11" descr="C:\Users\ecoffey\AppData\Local\Temp\Rar$DRa0.755\30040_Device_jbod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89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C:\Users\ecoffey\AppData\Local\Temp\Rar$DRa0.755\30040_Device_jbod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2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7" name="Picture 13" descr="C:\Users\ecoffey\AppData\Local\Temp\Rar$DRa0.755\30040_Device_jbod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8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C:\Users\ecoffey\AppData\Local\Temp\Rar$DRa0.755\30040_Device_jbod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9" name="Picture 15" descr="C:\Users\ecoffey\AppData\Local\Temp\Rar$DRa0.755\30040_Device_jbod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46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0" name="Picture 16" descr="C:\Users\ecoffey\AppData\Local\Temp\Rar$DRa0.755\30040_Device_jbod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1" name="Picture 17" descr="C:\Users\ecoffey\AppData\Local\Temp\Rar$DRa0.755\30040_Device_jbod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2" name="Picture 18" descr="C:\Users\ecoffey\AppData\Local\Temp\Rar$DRa0.755\30040_Device_jbod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56" y="2671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3" name="Picture 19" descr="C:\Users\ecoffey\AppData\Local\Temp\Rar$DRa0.755\30040_Device_jbod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4" name="Picture 20" descr="C:\Users\ecoffey\AppData\Local\Temp\Rar$DRa0.755\30040_Device_jbod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5" name="Picture 21" descr="C:\Users\ecoffey\AppData\Local\Temp\Rar$DRa0.755\30040_Device_jbod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6" name="Picture 22" descr="C:\Users\ecoffey\AppData\Local\Temp\Rar$DRa0.755\30040_Device_jbod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7" name="Picture 23" descr="C:\Users\ecoffey\AppData\Local\Temp\Rar$DRa0.755\30040_Device_jbod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8" name="Picture 24" descr="C:\Users\ecoffey\AppData\Local\Temp\Rar$DRa0.755\30040_Device_jbod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71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09" name="Picture 25" descr="C:\Users\ecoffey\AppData\Local\Temp\Rar$DRa0.755\30040_Device_jbod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0" name="Picture 26" descr="C:\Users\ecoffey\AppData\Local\Temp\Rar$DRa0.755\30040_Device_jbod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480" y="279303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1" name="Picture 27" descr="C:\Users\ecoffey\AppData\Local\Temp\Rar$DRa0.755\30040_Device_jbod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2" name="Picture 28" descr="C:\Users\ecoffey\AppData\Local\Temp\Rar$DRa0.755\30040_Device_jbod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3" name="Picture 29" descr="C:\Users\ecoffey\AppData\Local\Temp\Rar$DRa0.755\30040_Device_jbod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14" name="Picture 30" descr="C:\Users\ecoffey\AppData\Local\Temp\Rar$DRa0.755\30040_Device_jbod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5\30040_Device_jbod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5\30040_Device_jbod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245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5\30040_Device_jbod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484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05465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Laptop</a:t>
            </a:r>
          </a:p>
        </p:txBody>
      </p:sp>
      <p:pic>
        <p:nvPicPr>
          <p:cNvPr id="33794" name="Picture 2" descr="C:\Users\ecoffey\AppData\Local\Temp\Rar$DRa1.653\30059_Device_laptop_3145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5" name="Picture 3" descr="C:\Users\ecoffey\AppData\Local\Temp\Rar$DRa1.653\30059_Device_laptop_3145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00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6" name="Picture 4" descr="C:\Users\ecoffey\AppData\Local\Temp\Rar$DRa1.653\30059_Device_laptop_3145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7" name="Picture 5" descr="C:\Users\ecoffey\AppData\Local\Temp\Rar$DRa1.653\30059_Device_laptop_3145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8" name="Picture 6" descr="C:\Users\ecoffey\AppData\Local\Temp\Rar$DRa1.653\30059_Device_laptop_3145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9" name="Picture 7" descr="C:\Users\ecoffey\AppData\Local\Temp\Rar$DRa1.653\30059_Device_laptop_3145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63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0" name="Picture 8" descr="C:\Users\ecoffey\AppData\Local\Temp\Rar$DRa1.653\30059_Device_laptop_3145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292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1" name="Picture 9" descr="C:\Users\ecoffey\AppData\Local\Temp\Rar$DRa1.653\30059_Device_laptop_3145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14900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2" name="Picture 10" descr="C:\Users\ecoffey\AppData\Local\Temp\Rar$DRa1.653\30059_Device_laptop_3145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3" name="Picture 11" descr="C:\Users\ecoffey\AppData\Local\Temp\Rar$DRa1.653\30059_Device_laptop_3145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47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4" name="Picture 12" descr="C:\Users\ecoffey\AppData\Local\Temp\Rar$DRa1.653\30059_Device_laptop_3145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5" name="Picture 13" descr="C:\Users\ecoffey\AppData\Local\Temp\Rar$DRa1.653\30059_Device_laptop_3145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7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6" name="Picture 14" descr="C:\Users\ecoffey\AppData\Local\Temp\Rar$DRa1.653\30059_Device_laptop_3145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0" y="17239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7" name="Picture 15" descr="C:\Users\ecoffey\AppData\Local\Temp\Rar$DRa1.653\30059_Device_laptop_3145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8" name="Picture 16" descr="C:\Users\ecoffey\AppData\Local\Temp\Rar$DRa1.653\30059_Device_laptop_3145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09" name="Picture 17" descr="C:\Users\ecoffey\AppData\Local\Temp\Rar$DRa1.653\30059_Device_laptop_3145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30999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0" name="Picture 18" descr="C:\Users\ecoffey\AppData\Local\Temp\Rar$DRa1.653\30059_Device_laptop_3145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26861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1" name="Picture 19" descr="C:\Users\ecoffey\AppData\Local\Temp\Rar$DRa1.653\30059_Device_laptop_3145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2840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2" name="Picture 20" descr="C:\Users\ecoffey\AppData\Local\Temp\Rar$DRa1.653\30059_Device_laptop_3145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3" name="Picture 21" descr="C:\Users\ecoffey\AppData\Local\Temp\Rar$DRa1.653\30059_Device_laptop_3145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4" name="Picture 22" descr="C:\Users\ecoffey\AppData\Local\Temp\Rar$DRa1.653\30059_Device_laptop_3145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32" y="28848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5" name="Picture 23" descr="C:\Users\ecoffey\AppData\Local\Temp\Rar$DRa1.653\30059_Device_laptop_3145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99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6" name="Picture 24" descr="C:\Users\ecoffey\AppData\Local\Temp\Rar$DRa1.653\30059_Device_laptop_3145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40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7" name="Picture 25" descr="C:\Users\ecoffey\AppData\Local\Temp\Rar$DRa1.653\30059_Device_laptop_3145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1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8" name="Picture 26" descr="C:\Users\ecoffey\AppData\Local\Temp\Rar$DRa1.653\30059_Device_laptop_3145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19" name="Picture 27" descr="C:\Users\ecoffey\AppData\Local\Temp\Rar$DRa1.653\30059_Device_laptop_3145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0" name="Picture 28" descr="C:\Users\ecoffey\AppData\Local\Temp\Rar$DRa1.653\30059_Device_laptop_3145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318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1" name="Picture 29" descr="C:\Users\ecoffey\AppData\Local\Temp\Rar$DRa1.653\30059_Device_laptop_3145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822" name="Picture 30" descr="C:\Users\ecoffey\AppData\Local\Temp\Rar$DRa1.653\30059_Device_laptop_3145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1.653\30059_Device_laptop_3145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1.653\30059_Device_laptop_3145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807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1.653\30059_Device_laptop_3145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810552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3 Switch</a:t>
            </a:r>
          </a:p>
        </p:txBody>
      </p:sp>
      <p:pic>
        <p:nvPicPr>
          <p:cNvPr id="17410" name="Picture 2" descr="C:\Users\ecoffey\AppData\Local\Temp\Rar$DRa0.160\30042_Device_layer3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29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ecoffey\AppData\Local\Temp\Rar$DRa0.160\30042_Device_layer3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9" y="1502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ecoffey\AppData\Local\Temp\Rar$DRa0.160\30042_Device_layer3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0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ecoffey\AppData\Local\Temp\Rar$DRa0.160\30042_Device_layer3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ecoffey\AppData\Local\Temp\Rar$DRa0.160\30042_Device_layer3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 descr="C:\Users\ecoffey\AppData\Local\Temp\Rar$DRa0.160\30042_Device_layer3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C:\Users\ecoffey\AppData\Local\Temp\Rar$DRa0.160\30042_Device_layer3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38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7" name="Picture 9" descr="C:\Users\ecoffey\AppData\Local\Temp\Rar$DRa0.160\30042_Device_layer3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484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C:\Users\ecoffey\AppData\Local\Temp\Rar$DRa0.160\30042_Device_layer3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56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9" name="Picture 11" descr="C:\Users\ecoffey\AppData\Local\Temp\Rar$DRa0.160\30042_Device_layer3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6659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C:\Users\ecoffey\AppData\Local\Temp\Rar$DRa0.160\30042_Device_layer3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13622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1" name="Picture 13" descr="C:\Users\ecoffey\AppData\Local\Temp\Rar$DRa0.160\30042_Device_layer3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9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2" name="Picture 14" descr="C:\Users\ecoffey\AppData\Local\Temp\Rar$DRa0.160\30042_Device_layer3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3" name="Picture 15" descr="C:\Users\ecoffey\AppData\Local\Temp\Rar$DRa0.160\30042_Device_layer3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804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4" name="Picture 16" descr="C:\Users\ecoffey\AppData\Local\Temp\Rar$DRa0.160\30042_Device_layer3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272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5" name="Picture 17" descr="C:\Users\ecoffey\AppData\Local\Temp\Rar$DRa0.160\30042_Device_layer3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6" name="Picture 18" descr="C:\Users\ecoffey\AppData\Local\Temp\Rar$DRa0.160\30042_Device_layer3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49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7" name="Picture 19" descr="C:\Users\ecoffey\AppData\Local\Temp\Rar$DRa0.160\30042_Device_layer3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8" name="Picture 20" descr="C:\Users\ecoffey\AppData\Local\Temp\Rar$DRa0.160\30042_Device_layer3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9" name="Picture 21" descr="C:\Users\ecoffey\AppData\Local\Temp\Rar$DRa0.160\30042_Device_layer3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78" y="27685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0" name="Picture 22" descr="C:\Users\ecoffey\AppData\Local\Temp\Rar$DRa0.160\30042_Device_layer3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278" y="293402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1" name="Picture 23" descr="C:\Users\ecoffey\AppData\Local\Temp\Rar$DRa0.160\30042_Device_layer3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31214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2" name="Picture 24" descr="C:\Users\ecoffey\AppData\Local\Temp\Rar$DRa0.160\30042_Device_layer3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3" name="Picture 25" descr="C:\Users\ecoffey\AppData\Local\Temp\Rar$DRa0.160\30042_Device_layer3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4" name="Picture 26" descr="C:\Users\ecoffey\AppData\Local\Temp\Rar$DRa0.160\30042_Device_layer3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5" name="Picture 27" descr="C:\Users\ecoffey\AppData\Local\Temp\Rar$DRa0.160\30042_Device_layer3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6" name="Picture 28" descr="C:\Users\ecoffey\AppData\Local\Temp\Rar$DRa0.160\30042_Device_layer3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1351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7" name="Picture 29" descr="C:\Users\ecoffey\AppData\Local\Temp\Rar$DRa0.160\30042_Device_layer3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485" y="14918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38" name="Picture 30" descr="C:\Users\ecoffey\AppData\Local\Temp\Rar$DRa0.160\30042_Device_layer3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125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60\30042_Device_layer3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60\30042_Device_layer3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978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60\30042_Device_layer3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85" y="30853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782015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</a:t>
            </a:r>
          </a:p>
        </p:txBody>
      </p:sp>
      <p:pic>
        <p:nvPicPr>
          <p:cNvPr id="18434" name="Picture 2" descr="C:\Users\ecoffey\AppData\Local\Temp\Rar$DRa0.385\30043_Device_lock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ecoffey\AppData\Local\Temp\Rar$DRa0.385\30043_Device_lock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ecoffey\AppData\Local\Temp\Rar$DRa0.385\30043_Device_lock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ecoffey\AppData\Local\Temp\Rar$DRa0.349\30043_Device_lock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13" y="286143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20011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Mars</a:t>
            </a:r>
          </a:p>
        </p:txBody>
      </p:sp>
      <p:pic>
        <p:nvPicPr>
          <p:cNvPr id="19458" name="Picture 2" descr="C:\Users\ecoffey\AppData\Local\Temp\Rar$DRa0.219\30044_Device_mar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93" y="14252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 descr="C:\Users\ecoffey\AppData\Local\Temp\Rar$DRa0.219\30044_Device_mar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93" y="15738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ecoffey\AppData\Local\Temp\Rar$DRa0.219\30044_Device_mar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1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1" name="Picture 5" descr="C:\Users\ecoffey\AppData\Local\Temp\Rar$DRa0.219\30044_Device_mar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86" y="15000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C:\Users\ecoffey\AppData\Local\Temp\Rar$DRa0.219\30044_Device_mar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86" y="16205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ecoffey\AppData\Local\Temp\Rar$DRa0.219\30044_Device_mar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7578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C:\Users\ecoffey\AppData\Local\Temp\Rar$DRa0.219\30044_Device_mar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5098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5" name="Picture 9" descr="C:\Users\ecoffey\AppData\Local\Temp\Rar$DRa0.219\30044_Device_mar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2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C:\Users\ecoffey\AppData\Local\Temp\Rar$DRa0.219\30044_Device_mar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0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7" name="Picture 11" descr="C:\Users\ecoffey\AppData\Local\Temp\Rar$DRa0.219\30044_Device_mar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566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C:\Users\ecoffey\AppData\Local\Temp\Rar$DRa0.219\30044_Device_mar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419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9" name="Picture 13" descr="C:\Users\ecoffey\AppData\Local\Temp\Rar$DRa0.219\30044_Device_mar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708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C:\Users\ecoffey\AppData\Local\Temp\Rar$DRa0.219\30044_Device_mar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64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1" name="Picture 15" descr="C:\Users\ecoffey\AppData\Local\Temp\Rar$DRa0.219\30044_Device_mar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867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C:\Users\ecoffey\AppData\Local\Temp\Rar$DRa0.219\30044_Device_mar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3008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3" name="Picture 17" descr="C:\Users\ecoffey\AppData\Local\Temp\Rar$DRa0.219\30044_Device_mar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C:\Users\ecoffey\AppData\Local\Temp\Rar$DRa0.219\30044_Device_mar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8540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5" name="Picture 19" descr="C:\Users\ecoffey\AppData\Local\Temp\Rar$DRa0.219\30044_Device_mar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8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C:\Users\ecoffey\AppData\Local\Temp\Rar$DRa0.219\30044_Device_mar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7" name="Picture 21" descr="C:\Users\ecoffey\AppData\Local\Temp\Rar$DRa0.219\30044_Device_mar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519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C:\Users\ecoffey\AppData\Local\Temp\Rar$DRa0.219\30044_Device_mar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19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9" name="Picture 23" descr="C:\Users\ecoffey\AppData\Local\Temp\Rar$DRa0.219\30044_Device_mar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0" name="Picture 24" descr="C:\Users\ecoffey\AppData\Local\Temp\Rar$DRa0.219\30044_Device_mar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8519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1" name="Picture 25" descr="C:\Users\ecoffey\AppData\Local\Temp\Rar$DRa0.219\30044_Device_mar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0302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2" name="Picture 26" descr="C:\Users\ecoffey\AppData\Local\Temp\Rar$DRa0.219\30044_Device_mar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3" name="Picture 27" descr="C:\Users\ecoffey\AppData\Local\Temp\Rar$DRa0.219\30044_Device_mar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4" name="Picture 28" descr="C:\Users\ecoffey\AppData\Local\Temp\Rar$DRa0.219\30044_Device_mar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419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5" name="Picture 29" descr="C:\Users\ecoffey\AppData\Local\Temp\Rar$DRa0.219\30044_Device_mar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41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86" name="Picture 30" descr="C:\Users\ecoffey\AppData\Local\Temp\Rar$DRa0.219\30044_Device_mar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19\30044_Device_mar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19\30044_Device_mar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381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19\30044_Device_mar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56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690452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Control Unit</a:t>
            </a:r>
          </a:p>
        </p:txBody>
      </p:sp>
      <p:pic>
        <p:nvPicPr>
          <p:cNvPr id="98306" name="Picture 2" descr="C:\Users\ecoffey\AppData\Local\Temp\Rar$DRa1.174\Media Control Unit\Png_64_24_16\Admindown\Media-Control-Uni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96" y="1334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7" name="Picture 3" descr="C:\Users\ecoffey\AppData\Local\Temp\Rar$DRa1.174\Media Control Unit\Png_64_24_16\Admindown\Media-Control-Uni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3" y="14701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8" name="Picture 4" descr="C:\Users\ecoffey\AppData\Local\Temp\Rar$DRa1.174\Media Control Unit\Png_64_24_16\Admindown\Media-Control-Uni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09" name="Picture 5" descr="C:\Users\ecoffey\AppData\Local\Temp\Rar$DRa0.859\Media Control Unit\Png_64_24_16\Critical\Media-Control-Uni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34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0" name="Picture 6" descr="C:\Users\ecoffey\AppData\Local\Temp\Rar$DRa0.859\Media Control Unit\Png_64_24_16\Critical\Media-Control-Uni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01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1" name="Picture 7" descr="C:\Users\ecoffey\AppData\Local\Temp\Rar$DRa0.859\Media Control Unit\Png_64_24_16\Critical\Media-Control-Uni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5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2" name="Picture 8" descr="C:\Users\ecoffey\AppData\Local\Temp\Rar$DRa0.347\Media Control Unit\Png_64_24_16\Default\Media-Control-Uni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603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3" name="Picture 9" descr="C:\Users\ecoffey\AppData\Local\Temp\Rar$DRa0.347\Media Control Unit\Png_64_24_16\Default\Media-Control-Uni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77" y="14997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4" name="Picture 10" descr="C:\Users\ecoffey\AppData\Local\Temp\Rar$DRa0.347\Media Control Unit\Png_64_24_16\Default\Media-Control-Uni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77" y="169051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5" name="Picture 11" descr="C:\Users\ecoffey\AppData\Local\Temp\Rar$DRa2.559\Media Control Unit\Png_64_24_16\Major\Media-Control-Uni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4" y="13481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6" name="Picture 12" descr="C:\Users\ecoffey\AppData\Local\Temp\Rar$DRa2.559\Media Control Unit\Png_64_24_16\Major\Media-Control-Uni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7" name="Picture 13" descr="C:\Users\ecoffey\AppData\Local\Temp\Rar$DRa2.559\Media Control Unit\Png_64_24_16\Major\Media-Control-Uni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8" name="Picture 14" descr="C:\Users\ecoffey\AppData\Local\Temp\Rar$DRa0.963\Media Control Unit\Png_64_24_16\Minor\Media-Control-Uni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5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19" name="Picture 15" descr="C:\Users\ecoffey\AppData\Local\Temp\Rar$DRa0.963\Media Control Unit\Png_64_24_16\Minor\Media-Control-Uni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5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0" name="Picture 16" descr="C:\Users\ecoffey\AppData\Local\Temp\Rar$DRa0.963\Media Control Unit\Png_64_24_16\Minor\Media-Control-Uni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5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1" name="Picture 17" descr="C:\Users\ecoffey\AppData\Local\Temp\Rar$DRa0.099\Media Control Unit\Png_64_24_16\Normal\Media-Control-Uni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2" name="Picture 18" descr="C:\Users\ecoffey\AppData\Local\Temp\Rar$DRa0.099\Media Control Unit\Png_64_24_16\Normal\Media-Control-Uni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40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3" name="Picture 19" descr="C:\Users\ecoffey\AppData\Local\Temp\Rar$DRa0.099\Media Control Unit\Png_64_24_16\Normal\Media-Control-Uni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4" name="Picture 20" descr="C:\Users\ecoffey\AppData\Local\Temp\Rar$DRa1.714\Media Control Unit\Png_64_24_16\Unknown\Media-Control-Uni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5" name="Picture 21" descr="C:\Users\ecoffey\AppData\Local\Temp\Rar$DRa1.714\Media Control Unit\Png_64_24_16\Unknown\Media-Control-Uni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45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6" name="Picture 22" descr="C:\Users\ecoffey\AppData\Local\Temp\Rar$DRa1.714\Media Control Unit\Png_64_24_16\Unknown\Media-Control-Uni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11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7" name="Picture 23" descr="C:\Users\ecoffey\AppData\Local\Temp\Rar$DRa2.653\Media Control Unit\Png_64_24_16\Unmanaged\Media-Control-Uni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827" y="27394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29" name="Picture 25" descr="C:\Users\ecoffey\AppData\Local\Temp\Rar$DRa2.653\Media Control Unit\Png_64_24_16\Unmanaged\Media-Control-Unit_unmanaged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51" y="28818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0" name="Picture 26" descr="C:\Users\ecoffey\AppData\Local\Temp\Rar$DRa0.996\Media Control Unit\Png_64_24_16\Unreachable\Media-Control-Unit_unreachable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904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1" name="Picture 27" descr="C:\Users\ecoffey\AppData\Local\Temp\Rar$DRa0.996\Media Control Unit\Png_64_24_16\Unreachable\Media-Control-Unit_unreachable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2" name="Picture 28" descr="C:\Users\ecoffey\AppData\Local\Temp\Rar$DRa0.996\Media Control Unit\Png_64_24_16\Unreachable\Media-Control-Uni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3" name="Picture 29" descr="C:\Users\ecoffey\AppData\Local\Temp\Rar$DRa0.424\Media Control Unit\Png_64_24_16\Warning\Media-Control-Uni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3670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4" name="Picture 30" descr="C:\Users\ecoffey\AppData\Local\Temp\Rar$DRa0.424\Media Control Unit\Png_64_24_16\Warning\Media-Control-Uni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5076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5" name="Picture 31" descr="C:\Users\ecoffey\AppData\Local\Temp\Rar$DRa0.424\Media Control Unit\Png_64_24_16\Warning\Media-Control-Uni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90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6" name="Picture 32" descr="C:\Users\ecoffey\AppData\Local\Temp\Rar$DRa2.567\Media Control Unit\Png_256\Media Control Unit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5552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7" name="Picture 33" descr="C:\Users\ecoffey\AppData\Local\Temp\Rar$DRa2.567\Media Control Unit\Png_256\Media Control Unit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701" y="69154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8" name="Picture 34" descr="C:\Users\ecoffey\AppData\Local\Temp\Rar$DRa2.567\Media Control Unit\Png_256\Media Control Unit_default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973" y="827556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39" name="Picture 35" descr="C:\Users\ecoffey\AppData\Local\Temp\Rar$DRa2.567\Media Control Unit\Png_256\Media Control Unit_maj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546" y="96357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0" name="Picture 36" descr="C:\Users\ecoffey\AppData\Local\Temp\Rar$DRa2.567\Media Control Unit\Png_256\Media Control Unit_min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5119" y="109958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1" name="Picture 37" descr="C:\Users\ecoffey\AppData\Local\Temp\Rar$DRa2.567\Media Control Unit\Png_256\Media Control Unit_normal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692" y="123560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2" name="Picture 38" descr="C:\Users\ecoffey\AppData\Local\Temp\Rar$DRa2.567\Media Control Unit\Png_256\Media Control Unit_unknown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65" y="137161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3" name="Picture 39" descr="C:\Users\ecoffey\AppData\Local\Temp\Rar$DRa2.567\Media Control Unit\Png_256\Media Control Unit_unmanaged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838" y="150763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4" name="Picture 40" descr="C:\Users\ecoffey\AppData\Local\Temp\Rar$DRa2.567\Media Control Unit\Png_256\Media Control Unit_unreachable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411" y="164364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45" name="Picture 41" descr="C:\Users\ecoffey\AppData\Local\Temp\Rar$DRa2.567\Media Control Unit\Png_256\Media Control Unit_warning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8" descr="C:\Users\ecoffey\AppData\Local\Temp\Rar$DRa0.996\Media Control Unit\Png_64_24_16\Unreachable\Media-Control-Uni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FFD99B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383" y="30673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690056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MGX 8000 Multiservice Switch</a:t>
            </a:r>
          </a:p>
        </p:txBody>
      </p:sp>
      <p:pic>
        <p:nvPicPr>
          <p:cNvPr id="20482" name="Picture 2" descr="C:\Users\ecoffey\AppData\Local\Temp\Rar$DRa0.191\30045_Device_MGX_8000_multiserv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coffey\AppData\Local\Temp\Rar$DRa0.191\30045_Device_MGX_8000_multiserv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59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ecoffey\AppData\Local\Temp\Rar$DRa0.191\30045_Device_MGX_8000_multiserv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10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ecoffey\AppData\Local\Temp\Rar$DRa0.191\30045_Device_MGX_8000_multiserv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13603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:\Users\ecoffey\AppData\Local\Temp\Rar$DRa0.191\30045_Device_MGX_8000_multiserv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C:\Users\ecoffey\AppData\Local\Temp\Rar$DRa0.191\30045_Device_MGX_8000_multiserv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54" y="17210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:\Users\ecoffey\AppData\Local\Temp\Rar$DRa0.191\30045_Device_MGX_8000_multiserv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9" name="Picture 9" descr="C:\Users\ecoffey\AppData\Local\Temp\Rar$DRa0.191\30045_Device_MGX_8000_multiserv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C:\Users\ecoffey\AppData\Local\Temp\Rar$DRa0.191\30045_Device_MGX_8000_multiservice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9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1" name="Picture 11" descr="C:\Users\ecoffey\AppData\Local\Temp\Rar$DRa0.191\30045_Device_MGX_8000_multiserv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2" name="Picture 12" descr="C:\Users\ecoffey\AppData\Local\Temp\Rar$DRa0.191\30045_Device_MGX_8000_multiserv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3" name="Picture 13" descr="C:\Users\ecoffey\AppData\Local\Temp\Rar$DRa0.191\30045_Device_MGX_8000_multiserv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4" name="Picture 14" descr="C:\Users\ecoffey\AppData\Local\Temp\Rar$DRa0.191\30045_Device_MGX_8000_multiserv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5" name="Picture 15" descr="C:\Users\ecoffey\AppData\Local\Temp\Rar$DRa0.191\30045_Device_MGX_8000_multiserv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7054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6" name="Picture 16" descr="C:\Users\ecoffey\AppData\Local\Temp\Rar$DRa0.191\30045_Device_MGX_8000_multiserv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41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7" name="Picture 17" descr="C:\Users\ecoffey\AppData\Local\Temp\Rar$DRa0.191\30045_Device_MGX_8000_multiserv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8" name="Picture 18" descr="C:\Users\ecoffey\AppData\Local\Temp\Rar$DRa0.191\30045_Device_MGX_8000_multiserv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9" name="Picture 19" descr="C:\Users\ecoffey\AppData\Local\Temp\Rar$DRa0.191\30045_Device_MGX_8000_multiserv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0" name="Picture 20" descr="C:\Users\ecoffey\AppData\Local\Temp\Rar$DRa0.191\30045_Device_MGX_8000_multiserv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1" name="Picture 21" descr="C:\Users\ecoffey\AppData\Local\Temp\Rar$DRa0.191\30045_Device_MGX_8000_multiserv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27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2" name="Picture 22" descr="C:\Users\ecoffey\AppData\Local\Temp\Rar$DRa0.191\30045_Device_MGX_8000_multiserv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3" name="Picture 23" descr="C:\Users\ecoffey\AppData\Local\Temp\Rar$DRa0.191\30045_Device_MGX_8000_multiserv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4" name="Picture 24" descr="C:\Users\ecoffey\AppData\Local\Temp\Rar$DRa0.191\30045_Device_MGX_8000_multiserv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27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5" name="Picture 25" descr="C:\Users\ecoffey\AppData\Local\Temp\Rar$DRa0.191\30045_Device_MGX_8000_multiserv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6" name="Picture 26" descr="C:\Users\ecoffey\AppData\Local\Temp\Rar$DRa0.191\30045_Device_MGX_8000_multiservice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234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7" name="Picture 27" descr="C:\Users\ecoffey\AppData\Local\Temp\Rar$DRa0.191\30045_Device_MGX_8000_multiserv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8" name="Picture 28" descr="C:\Users\ecoffey\AppData\Local\Temp\Rar$DRa0.191\30045_Device_MGX_8000_multiserv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13594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9" name="Picture 29" descr="C:\Users\ecoffey\AppData\Local\Temp\Rar$DRa0.191\30045_Device_MGX_8000_multiserv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0" name="Picture 30" descr="C:\Users\ecoffey\AppData\Local\Temp\Rar$DRa0.191\30045_Device_MGX_8000_multiserv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91\30045_Device_MGX_8000_multiserv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7" y="27424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91\30045_Device_MGX_8000_multiserv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7" y="29032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91\30045_Device_MGX_8000_multiserv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07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86111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Modem</a:t>
            </a:r>
          </a:p>
        </p:txBody>
      </p:sp>
      <p:pic>
        <p:nvPicPr>
          <p:cNvPr id="21506" name="Picture 2" descr="C:\Users\ecoffey\AppData\Local\Temp\Rar$DRa0.694\30046_Device_mod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23" y="14822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ecoffey\AppData\Local\Temp\Rar$DRa0.694\30046_Device_mod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2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ecoffey\AppData\Local\Temp\Rar$DRa0.694\30046_Device_mod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ecoffey\AppData\Local\Temp\Rar$DRa0.694\30046_Device_mod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19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ecoffey\AppData\Local\Temp\Rar$DRa0.694\30046_Device_mod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62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 descr="C:\Users\ecoffey\AppData\Local\Temp\Rar$DRa0.694\30046_Device_mod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C:\Users\ecoffey\AppData\Local\Temp\Rar$DRa0.694\30046_Device_mod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58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3" name="Picture 9" descr="C:\Users\ecoffey\AppData\Local\Temp\Rar$DRa0.694\30046_Device_mod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138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4" name="Picture 10" descr="C:\Users\ecoffey\AppData\Local\Temp\Rar$DRa0.694\30046_Device_mode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632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5" name="Picture 11" descr="C:\Users\ecoffey\AppData\Local\Temp\Rar$DRa0.694\30046_Device_mode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537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6" name="Picture 12" descr="C:\Users\ecoffey\AppData\Local\Temp\Rar$DRa0.694\30046_Device_mode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80" y="1458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7" name="Picture 13" descr="C:\Users\ecoffey\AppData\Local\Temp\Rar$DRa0.694\30046_Device_mode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34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8" name="Picture 14" descr="C:\Users\ecoffey\AppData\Local\Temp\Rar$DRa0.694\30046_Device_mode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9" name="Picture 15" descr="C:\Users\ecoffey\AppData\Local\Temp\Rar$DRa0.694\30046_Device_mode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0" name="Picture 16" descr="C:\Users\ecoffey\AppData\Local\Temp\Rar$DRa0.694\30046_Device_mode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9334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1" name="Picture 17" descr="C:\Users\ecoffey\AppData\Local\Temp\Rar$DRa0.694\30046_Device_mode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2" name="Picture 18" descr="C:\Users\ecoffey\AppData\Local\Temp\Rar$DRa0.694\30046_Device_mode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3" name="Picture 19" descr="C:\Users\ecoffey\AppData\Local\Temp\Rar$DRa0.694\30046_Device_mode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939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4" name="Picture 20" descr="C:\Users\ecoffey\AppData\Local\Temp\Rar$DRa0.694\30046_Device_mode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2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5" name="Picture 21" descr="C:\Users\ecoffey\AppData\Local\Temp\Rar$DRa0.694\30046_Device_mode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717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6" name="Picture 22" descr="C:\Users\ecoffey\AppData\Local\Temp\Rar$DRa0.694\30046_Device_mode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39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7" name="Picture 23" descr="C:\Users\ecoffey\AppData\Local\Temp\Rar$DRa0.694\30046_Device_mode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8" name="Picture 24" descr="C:\Users\ecoffey\AppData\Local\Temp\Rar$DRa0.694\30046_Device_mode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9" name="Picture 25" descr="C:\Users\ecoffey\AppData\Local\Temp\Rar$DRa0.694\30046_Device_mode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0" name="Picture 26" descr="C:\Users\ecoffey\AppData\Local\Temp\Rar$DRa0.694\30046_Device_mode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99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1" name="Picture 27" descr="C:\Users\ecoffey\AppData\Local\Temp\Rar$DRa0.694\30046_Device_mode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2" name="Picture 28" descr="C:\Users\ecoffey\AppData\Local\Temp\Rar$DRa0.694\30046_Device_mode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3" name="Picture 29" descr="C:\Users\ecoffey\AppData\Local\Temp\Rar$DRa0.694\30046_Device_mode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432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34" name="Picture 30" descr="C:\Users\ecoffey\AppData\Local\Temp\Rar$DRa0.694\30046_Device_mode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94\30046_Device_mode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4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94\30046_Device_mode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4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94\30046_Device_mode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1234141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MUX</a:t>
            </a:r>
          </a:p>
        </p:txBody>
      </p:sp>
      <p:pic>
        <p:nvPicPr>
          <p:cNvPr id="22530" name="Picture 2" descr="C:\Users\ecoffey\AppData\Local\Temp\Rar$DRa0.102\30047__Device_MUX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54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ecoffey\AppData\Local\Temp\Rar$DRa0.102\30047__Device_MUX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ecoffey\AppData\Local\Temp\Rar$DRa0.102\30047__Device_MUX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589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:\Users\ecoffey\AppData\Local\Temp\Rar$DRa0.102\30047__Device_MUX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67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:\Users\ecoffey\AppData\Local\Temp\Rar$DRa0.102\30047__Device_MUX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27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ecoffey\AppData\Local\Temp\Rar$DRa0.102\30047__Device_MUX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:\Users\ecoffey\AppData\Local\Temp\Rar$DRa0.102\30047__Device_MUX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4808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7" name="Picture 9" descr="C:\Users\ecoffey\AppData\Local\Temp\Rar$DRa0.102\30047__Device_MUX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6161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C:\Users\ecoffey\AppData\Local\Temp\Rar$DRa0.102\30047__Device_MUX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9" name="Picture 11" descr="C:\Users\ecoffey\AppData\Local\Temp\Rar$DRa0.102\30047__Device_MUX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95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C:\Users\ecoffey\AppData\Local\Temp\Rar$DRa0.102\30047__Device_MUX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1" name="Picture 13" descr="C:\Users\ecoffey\AppData\Local\Temp\Rar$DRa0.102\30047__Device_MUX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798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2" name="Picture 14" descr="C:\Users\ecoffey\AppData\Local\Temp\Rar$DRa0.102\30047__Device_MUX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530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3" name="Picture 15" descr="C:\Users\ecoffey\AppData\Local\Temp\Rar$DRa0.102\30047__Device_MUX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4" name="Picture 16" descr="C:\Users\ecoffey\AppData\Local\Temp\Rar$DRa0.102\30047__Device_MUX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26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5" name="Picture 17" descr="C:\Users\ecoffey\AppData\Local\Temp\Rar$DRa0.102\30047__Device_MUX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6" name="Picture 18" descr="C:\Users\ecoffey\AppData\Local\Temp\Rar$DRa0.102\30047__Device_MUX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35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7" name="Picture 19" descr="C:\Users\ecoffey\AppData\Local\Temp\Rar$DRa0.102\30047__Device_MUX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7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8" name="Picture 20" descr="C:\Users\ecoffey\AppData\Local\Temp\Rar$DRa0.102\30047__Device_MUX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9" name="Picture 21" descr="C:\Users\ecoffey\AppData\Local\Temp\Rar$DRa0.102\30047__Device_MUX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5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0" name="Picture 22" descr="C:\Users\ecoffey\AppData\Local\Temp\Rar$DRa0.102\30047__Device_MUX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185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1" name="Picture 23" descr="C:\Users\ecoffey\AppData\Local\Temp\Rar$DRa0.102\30047__Device_MUX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8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2" name="Picture 24" descr="C:\Users\ecoffey\AppData\Local\Temp\Rar$DRa0.102\30047__Device_MUX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3" name="Picture 25" descr="C:\Users\ecoffey\AppData\Local\Temp\Rar$DRa0.102\30047__Device_MUX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143" y="29754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4" name="Picture 26" descr="C:\Users\ecoffey\AppData\Local\Temp\Rar$DRa0.102\30047__Device_MUX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5" name="Picture 27" descr="C:\Users\ecoffey\AppData\Local\Temp\Rar$DRa0.102\30047__Device_MUX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328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6" name="Picture 28" descr="C:\Users\ecoffey\AppData\Local\Temp\Rar$DRa0.102\30047__Device_MUX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514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7" name="Picture 29" descr="C:\Users\ecoffey\AppData\Local\Temp\Rar$DRa0.102\30047__Device_MUX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89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58" name="Picture 30" descr="C:\Users\ecoffey\AppData\Local\Temp\Rar$DRa0.102\30047__Device_MUX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02\30047__Device_MUX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28278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02\30047__Device_MUX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0" y="29877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02\30047__Device_MUX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1451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00816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NAC Appliance</a:t>
            </a:r>
          </a:p>
        </p:txBody>
      </p:sp>
      <p:pic>
        <p:nvPicPr>
          <p:cNvPr id="23554" name="Picture 2" descr="C:\Users\ecoffey\AppData\Local\Temp\Rar$DRa0.210\30048_Device_nac_applianc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43" y="13637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ecoffey\AppData\Local\Temp\Rar$DRa0.210\30048_Device_nac_applianc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45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ecoffey\AppData\Local\Temp\Rar$DRa0.210\30048_Device_nac_applianc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ecoffey\AppData\Local\Temp\Rar$DRa0.210\30048_Device_nac_applianc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67" y="13637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ecoffey\AppData\Local\Temp\Rar$DRa0.210\30048_Device_nac_applianc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5248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ecoffey\AppData\Local\Temp\Rar$DRa0.210\30048_Device_nac_applianc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7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ecoffey\AppData\Local\Temp\Rar$DRa0.210\30048_Device_nac_applianc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725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9" descr="C:\Users\ecoffey\AppData\Local\Temp\Rar$DRa0.210\30048_Device_nac_applianc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506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C:\Users\ecoffey\AppData\Local\Temp\Rar$DRa0.210\30048_Device_nac_applianc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11" descr="C:\Users\ecoffey\AppData\Local\Temp\Rar$DRa0.210\30048_Device_nac_applianc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C:\Users\ecoffey\AppData\Local\Temp\Rar$DRa0.210\30048_Device_nac_applianc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13361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5" name="Picture 13" descr="C:\Users\ecoffey\AppData\Local\Temp\Rar$DRa0.210\30048_Device_nac_applianc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C:\Users\ecoffey\AppData\Local\Temp\Rar$DRa0.210\30048_Device_nac_applianc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7" name="Picture 15" descr="C:\Users\ecoffey\AppData\Local\Temp\Rar$DRa0.210\30048_Device_nac_applianc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8" name="Picture 16" descr="C:\Users\ecoffey\AppData\Local\Temp\Rar$DRa0.210\30048_Device_nac_applianc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9" name="Picture 17" descr="C:\Users\ecoffey\AppData\Local\Temp\Rar$DRa0.210\30048_Device_nac_applianc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51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0" name="Picture 18" descr="C:\Users\ecoffey\AppData\Local\Temp\Rar$DRa0.210\30048_Device_nac_applianc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07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1" name="Picture 19" descr="C:\Users\ecoffey\AppData\Local\Temp\Rar$DRa0.210\30048_Device_nac_applianc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2" name="Picture 20" descr="C:\Users\ecoffey\AppData\Local\Temp\Rar$DRa0.210\30048_Device_nac_applianc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3" name="Picture 21" descr="C:\Users\ecoffey\AppData\Local\Temp\Rar$DRa0.210\30048_Device_nac_applianc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4" name="Picture 22" descr="C:\Users\ecoffey\AppData\Local\Temp\Rar$DRa0.210\30048_Device_nac_applianc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5" name="Picture 23" descr="C:\Users\ecoffey\AppData\Local\Temp\Rar$DRa0.210\30048_Device_nac_applianc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6" name="Picture 24" descr="C:\Users\ecoffey\AppData\Local\Temp\Rar$DRa0.210\30048_Device_nac_applianc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7" name="Picture 25" descr="C:\Users\ecoffey\AppData\Local\Temp\Rar$DRa0.210\30048_Device_nac_applianc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8" name="Picture 26" descr="C:\Users\ecoffey\AppData\Local\Temp\Rar$DRa0.210\30048_Device_nac_applianc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79" name="Picture 27" descr="C:\Users\ecoffey\AppData\Local\Temp\Rar$DRa0.210\30048_Device_nac_applianc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0" name="Picture 28" descr="C:\Users\ecoffey\AppData\Local\Temp\Rar$DRa0.210\30048_Device_nac_applianc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361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1" name="Picture 29" descr="C:\Users\ecoffey\AppData\Local\Temp\Rar$DRa0.210\30048_Device_nac_applianc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6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82" name="Picture 30" descr="C:\Users\ecoffey\AppData\Local\Temp\Rar$DRa0.210\30048_Device_nac_applianc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10\30048_Device_nac_applianc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10\30048_Device_nac_applianc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761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10\30048_Device_nac_applianc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45" y="30979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68040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Mainframe</a:t>
            </a:r>
          </a:p>
        </p:txBody>
      </p:sp>
      <p:pic>
        <p:nvPicPr>
          <p:cNvPr id="11266" name="Picture 2" descr="C:\Users\ecoffey\AppData\Local\Temp\Rar$DRa0.807\30035_Device_ibm_mainfram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02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807\30035_Device_ibm_mainfram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807\30035_Device_ibm_mainfram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807\30035_Device_ibm_mainfram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12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807\30035_Device_ibm_mainfram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88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807\30035_Device_ibm_mainfram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1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807\30035_Device_ibm_mainfram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ecoffey\AppData\Local\Temp\Rar$DRa0.807\30035_Device_ibm_mainfram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C:\Users\ecoffey\AppData\Local\Temp\Rar$DRa0.807\30035_Device_ibm_mainfram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C:\Users\ecoffey\AppData\Local\Temp\Rar$DRa0.807\30035_Device_ibm_mainfram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851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:\Users\ecoffey\AppData\Local\Temp\Rar$DRa0.807\30035_Device_ibm_mainfram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C:\Users\ecoffey\AppData\Local\Temp\Rar$DRa0.807\30035_Device_ibm_mainfram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" y="1452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C:\Users\ecoffey\AppData\Local\Temp\Rar$DRa0.807\30035_Device_ibm_mainfram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 descr="C:\Users\ecoffey\AppData\Local\Temp\Rar$DRa0.807\30035_Device_ibm_mainfram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6890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C:\Users\ecoffey\AppData\Local\Temp\Rar$DRa0.807\30035_Device_ibm_mainfram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 descr="C:\Users\ecoffey\AppData\Local\Temp\Rar$DRa0.807\30035_Device_ibm_mainfram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C:\Users\ecoffey\AppData\Local\Temp\Rar$DRa0.807\30035_Device_ibm_mainfram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 descr="C:\Users\ecoffey\AppData\Local\Temp\Rar$DRa0.807\30035_Device_ibm_mainfram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C:\Users\ecoffey\AppData\Local\Temp\Rar$DRa0.807\30035_Device_ibm_mainfram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5" name="Picture 21" descr="C:\Users\ecoffey\AppData\Local\Temp\Rar$DRa0.807\30035_Device_ibm_mainfram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 descr="C:\Users\ecoffey\AppData\Local\Temp\Rar$DRa0.807\30035_Device_ibm_mainfram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7" name="Picture 23" descr="C:\Users\ecoffey\AppData\Local\Temp\Rar$DRa0.807\30035_Device_ibm_mainfram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C:\Users\ecoffey\AppData\Local\Temp\Rar$DRa0.807\30035_Device_ibm_mainfram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347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9" name="Picture 25" descr="C:\Users\ecoffey\AppData\Local\Temp\Rar$DRa0.807\30035_Device_ibm_mainfram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C:\Users\ecoffey\AppData\Local\Temp\Rar$DRa0.807\30035_Device_ibm_mainfram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387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1" name="Picture 27" descr="C:\Users\ecoffey\AppData\Local\Temp\Rar$DRa0.807\30035_Device_ibm_mainfram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8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2" name="Picture 28" descr="C:\Users\ecoffey\AppData\Local\Temp\Rar$DRa0.807\30035_Device_ibm_mainfram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58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3" name="Picture 29" descr="C:\Users\ecoffey\AppData\Local\Temp\Rar$DRa0.807\30035_Device_ibm_mainfram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4" name="Picture 30" descr="C:\Users\ecoffey\AppData\Local\Temp\Rar$DRa0.807\30035_Device_ibm_mainfram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07\30035_Device_ibm_mainfram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07\30035_Device_ibm_mainfram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28609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07\30035_Device_ibm_mainfram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47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306636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2000</a:t>
            </a:r>
          </a:p>
        </p:txBody>
      </p:sp>
      <p:pic>
        <p:nvPicPr>
          <p:cNvPr id="99330" name="Picture 2" descr="C:\Users\ecoffey\AppData\Local\Temp\Rar$DRa1.127\NCS 2000\Png\Admindown\NCS 2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66" y="487363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1" name="Picture 3" descr="C:\Users\ecoffey\AppData\Local\Temp\Rar$DRa1.127\NCS 2000\Png\Admindown\NCS-2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228" y="1376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2" name="Picture 4" descr="C:\Users\ecoffey\AppData\Local\Temp\Rar$DRa1.127\NCS 2000\Png\Admindown\NCS-2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3" name="Picture 5" descr="C:\Users\ecoffey\AppData\Local\Temp\Rar$DRa1.127\NCS 2000\Png\Admindown\NCS-2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87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4" name="Picture 6" descr="C:\Users\ecoffey\AppData\Local\Temp\Rar$DRa1.640\NCS 2000\Png\Critical\NCS 2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906" y="63095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5" name="Picture 7" descr="C:\Users\ecoffey\AppData\Local\Temp\Rar$DRa1.640\NCS 2000\Png\Critical\NCS-2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793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6" name="Picture 8" descr="C:\Users\ecoffey\AppData\Local\Temp\Rar$DRa1.640\NCS 2000\Png\Critical\NCS-2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666" y="15248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7" name="Picture 9" descr="C:\Users\ecoffey\AppData\Local\Temp\Rar$DRa1.640\NCS 2000\Png\Critical\NCS-2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8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8" name="Picture 10" descr="C:\Users\ecoffey\AppData\Local\Temp\Rar$DRa0.785\NCS 2000\Png\Default\NCS 2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643" y="774541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39" name="Picture 11" descr="C:\Users\ecoffey\AppData\Local\Temp\Rar$DRa0.785\NCS 2000\Png\Default\NCS-2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63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0" name="Picture 12" descr="C:\Users\ecoffey\AppData\Local\Temp\Rar$DRa0.785\NCS 2000\Png\Default\NCS-2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62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1" name="Picture 13" descr="C:\Users\ecoffey\AppData\Local\Temp\Rar$DRa0.785\NCS 2000\Png\Default\NCS-2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7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2" name="Picture 14" descr="C:\Users\ecoffey\AppData\Local\Temp\Rar$DRa0.809\NCS 2000\Png\Major\NCS 2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380" y="918130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3" name="Picture 15" descr="C:\Users\ecoffey\AppData\Local\Temp\Rar$DRa0.809\NCS 2000\Png\Major\NCS-2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1" y="1370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4" name="Picture 16" descr="C:\Users\ecoffey\AppData\Local\Temp\Rar$DRa0.809\NCS 2000\Png\Major\NCS-2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21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5" name="Picture 17" descr="C:\Users\ecoffey\AppData\Local\Temp\Rar$DRa0.809\NCS 2000\Png\Major\NCS-2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6" name="Picture 18" descr="C:\Users\ecoffey\AppData\Local\Temp\Rar$DRa0.286\NCS 2000\Png\Minor\NCS 2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418" y="1061719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7" name="Picture 19" descr="C:\Users\ecoffey\AppData\Local\Temp\Rar$DRa0.286\NCS 2000\Png\Minor\NCS-2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0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8" name="Picture 20" descr="C:\Users\ecoffey\AppData\Local\Temp\Rar$DRa0.286\NCS 2000\Png\Minor\NCS-2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0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49" name="Picture 21" descr="C:\Users\ecoffey\AppData\Local\Temp\Rar$DRa0.286\NCS 2000\Png\Minor\NCS-2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750" y="30837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0" name="Picture 22" descr="C:\Users\ecoffey\AppData\Local\Temp\Rar$DRa0.715\NCS 2000\Png\Normal\NCS 2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6155" y="120530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1" name="Picture 23" descr="C:\Users\ecoffey\AppData\Local\Temp\Rar$DRa0.715\NCS 2000\Png\Normal\NCS-2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875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2" name="Picture 24" descr="C:\Users\ecoffey\AppData\Local\Temp\Rar$DRa0.715\NCS 2000\Png\Normal\NCS-2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3" name="Picture 25" descr="C:\Users\ecoffey\AppData\Local\Temp\Rar$DRa0.715\NCS 2000\Png\Normal\NCS-2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35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4" name="Picture 26" descr="C:\Users\ecoffey\AppData\Local\Temp\Rar$DRa0.257\NCS 2000\Png\Unknown\NCS 2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4193" y="1348897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5" name="Picture 27" descr="C:\Users\ecoffey\AppData\Local\Temp\Rar$DRa0.257\NCS 2000\Png\Unknown\NCS-2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186" y="2750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6" name="Picture 28" descr="C:\Users\ecoffey\AppData\Local\Temp\Rar$DRa0.257\NCS 2000\Png\Unknown\NCS-2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88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7" name="Picture 29" descr="C:\Users\ecoffey\AppData\Local\Temp\Rar$DRa0.257\NCS 2000\Png\Unknown\NCS-2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35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8" name="Picture 30" descr="C:\Users\ecoffey\AppData\Local\Temp\Rar$DRa0.660\NCS 2000\Png\Unmanaged\NCS 2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231" y="149248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59" name="Picture 31" descr="C:\Users\ecoffey\AppData\Local\Temp\Rar$DRa0.660\NCS 2000\Png\Unmanaged\NCS-2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1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0" name="Picture 32" descr="C:\Users\ecoffey\AppData\Local\Temp\Rar$DRa0.660\NCS 2000\Png\Unmanaged\NCS-2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14" y="29007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1" name="Picture 33" descr="C:\Users\ecoffey\AppData\Local\Temp\Rar$DRa0.660\NCS 2000\Png\Unmanaged\NCS-2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314" y="30824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2" name="Picture 34" descr="C:\Users\ecoffey\AppData\Local\Temp\Rar$DRa0.703\NCS 2000\Png\Unreachable\NCS 2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68" y="1636075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3" name="Picture 35" descr="C:\Users\ecoffey\AppData\Local\Temp\Rar$DRa0.703\NCS 2000\Png\Unreachable\NCS-2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430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4" name="Picture 36" descr="C:\Users\ecoffey\AppData\Local\Temp\Rar$DRa0.703\NCS 2000\Png\Unreachable\NCS-2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7736" y="28927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5" name="Picture 37" descr="C:\Users\ecoffey\AppData\Local\Temp\Rar$DRa0.703\NCS 2000\Png\Unreachable\NCS-2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80" y="30735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6" name="Picture 38" descr="C:\Users\ecoffey\AppData\Local\Temp\Rar$DRa0.631\NCS 2000\Png\Warning\NCS 2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006" y="177966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7" name="Picture 39" descr="C:\Users\ecoffey\AppData\Local\Temp\Rar$DRa0.631\NCS 2000\Png\Warning\NCS-2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56" y="1348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8" name="Picture 40" descr="C:\Users\ecoffey\AppData\Local\Temp\Rar$DRa0.631\NCS 2000\Png\Warning\NCS-2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27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369" name="Picture 41" descr="C:\Users\ecoffey\AppData\Local\Temp\Rar$DRa0.631\NCS 2000\Png\Warning\NCS-2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21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767809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4000</a:t>
            </a:r>
          </a:p>
        </p:txBody>
      </p:sp>
      <p:pic>
        <p:nvPicPr>
          <p:cNvPr id="100354" name="Picture 2" descr="C:\Users\ecoffey\AppData\Local\Temp\Rar$DRa2.165\NCS 4000\Png\Admindown\NCS 4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184" y="532610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5" name="Picture 3" descr="C:\Users\ecoffey\AppData\Local\Temp\Rar$DRa2.165\NCS 4000\Png\Admindown\NCS-4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72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6" name="Picture 4" descr="C:\Users\ecoffey\AppData\Local\Temp\Rar$DRa2.165\NCS 4000\Png\Admindown\NCS-4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93" y="15375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7" name="Picture 5" descr="C:\Users\ecoffey\AppData\Local\Temp\Rar$DRa2.165\NCS 4000\Png\Admindown\NCS-4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493" y="17144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8" name="Picture 6" descr="C:\Users\ecoffey\AppData\Local\Temp\Rar$DRa0.893\NCS 4000\Png\Critical\NCS 4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514" y="671171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59" name="Picture 7" descr="C:\Users\ecoffey\AppData\Local\Temp\Rar$DRa0.893\NCS 4000\Png\Critical\NCS-4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6223" y="13639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0" name="Picture 8" descr="C:\Users\ecoffey\AppData\Local\Temp\Rar$DRa0.893\NCS 4000\Png\Critical\NCS-4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43" y="1518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1" name="Picture 9" descr="C:\Users\ecoffey\AppData\Local\Temp\Rar$DRa0.893\NCS 4000\Png\Critical\NCS-4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2" name="Picture 10" descr="C:\Users\ecoffey\AppData\Local\Temp\Rar$DRa0.974\NCS 4000\Png\Default\NCS 4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148" y="80973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3" name="Picture 11" descr="C:\Users\ecoffey\AppData\Local\Temp\Rar$DRa0.974\NCS 4000\Png\Default\NCS-4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3460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4" name="Picture 12" descr="C:\Users\ecoffey\AppData\Local\Temp\Rar$DRa0.974\NCS 4000\Png\Default\NCS-4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494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5" name="Picture 13" descr="C:\Users\ecoffey\AppData\Local\Temp\Rar$DRa0.974\NCS 4000\Png\Default\NCS-4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8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6" name="Picture 14" descr="C:\Users\ecoffey\AppData\Local\Temp\Rar$DRa0.549\NCS 4000\Png\Major\NCS 4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81" y="948293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7" name="Picture 15" descr="C:\Users\ecoffey\AppData\Local\Temp\Rar$DRa0.549\NCS 4000\Png\Major\NCS-4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3806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8" name="Picture 16" descr="C:\Users\ecoffey\AppData\Local\Temp\Rar$DRa0.549\NCS 4000\Png\Major\NCS-4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01" y="1518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69" name="Picture 17" descr="C:\Users\ecoffey\AppData\Local\Temp\Rar$DRa0.549\NCS 4000\Png\Major\NCS-4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0" name="Picture 18" descr="C:\Users\ecoffey\AppData\Local\Temp\Rar$DRa1.803\NCS 4000\Png\Minor\NCS 4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115" y="1086854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1" name="Picture 19" descr="C:\Users\ecoffey\AppData\Local\Temp\Rar$DRa1.803\NCS 4000\Png\Minor\NCS-4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37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2" name="Picture 20" descr="C:\Users\ecoffey\AppData\Local\Temp\Rar$DRa1.803\NCS 4000\Png\Minor\NCS-4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31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3" name="Picture 21" descr="C:\Users\ecoffey\AppData\Local\Temp\Rar$DRa1.803\NCS 4000\Png\Minor\NCS-4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93" y="30729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4" name="Picture 22" descr="C:\Users\ecoffey\AppData\Local\Temp\Rar$DRa0.447\NCS 4000\Png\Normal\NCS 4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749" y="1225415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5" name="Picture 23" descr="C:\Users\ecoffey\AppData\Local\Temp\Rar$DRa0.447\NCS 4000\Png\Normal\NCS-4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6" name="Picture 24" descr="C:\Users\ecoffey\AppData\Local\Temp\Rar$DRa0.447\NCS 4000\Png\Normal\NCS-4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7" name="Picture 25" descr="C:\Users\ecoffey\AppData\Local\Temp\Rar$DRa0.447\NCS 4000\Png\Normal\NCS-4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17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8" name="Picture 26" descr="C:\Users\ecoffey\AppData\Local\Temp\Rar$DRa0.436\NCS 4000\Png\Unknown\NCS 4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3" y="136397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79" name="Picture 27" descr="C:\Users\ecoffey\AppData\Local\Temp\Rar$DRa0.436\NCS 4000\Png\Unknown\NCS-4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0" name="Picture 28" descr="C:\Users\ecoffey\AppData\Local\Temp\Rar$DRa0.436\NCS 4000\Png\Unknown\NCS-4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263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1" name="Picture 29" descr="C:\Users\ecoffey\AppData\Local\Temp\Rar$DRa0.436\NCS 4000\Png\Unknown\NCS-4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61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2" name="Picture 30" descr="C:\Users\ecoffey\AppData\Local\Temp\Rar$DRa2.694\NCS 4000\Png\Unmanaged\NCS 4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017" y="1502537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3" name="Picture 31" descr="C:\Users\ecoffey\AppData\Local\Temp\Rar$DRa2.694\NCS 4000\Png\Unmanaged\NCS-4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2439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4" name="Picture 32" descr="C:\Users\ecoffey\AppData\Local\Temp\Rar$DRa2.694\NCS 4000\Png\Unmanaged\NCS-4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109" y="29111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5" name="Picture 33" descr="C:\Users\ecoffey\AppData\Local\Temp\Rar$DRa2.694\NCS 4000\Png\Unmanaged\NCS-4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565" y="31082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6" name="Picture 34" descr="C:\Users\ecoffey\AppData\Local\Temp\Rar$DRa1.385\NCS 4000\Png\Unreachable\NCS 4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350" y="164109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7" name="Picture 35" descr="C:\Users\ecoffey\AppData\Local\Temp\Rar$DRa1.385\NCS 4000\Png\Unreachable\NCS-4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51" y="2730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8" name="Picture 36" descr="C:\Users\ecoffey\AppData\Local\Temp\Rar$DRa1.385\NCS 4000\Png\Unreachable\NCS-4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51" y="29157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89" name="Picture 37" descr="C:\Users\ecoffey\AppData\Local\Temp\Rar$DRa1.385\NCS 4000\Png\Unreachable\NCS-4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31041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0" name="Picture 38" descr="C:\Users\ecoffey\AppData\Local\Temp\Rar$DRa0.435\NCS 4000\Png\Warning\NCS 4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1" name="Picture 39" descr="C:\Users\ecoffey\AppData\Local\Temp\Rar$DRa0.435\NCS 4000\Png\Warning\NCS-4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1285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2" name="Picture 40" descr="C:\Users\ecoffey\AppData\Local\Temp\Rar$DRa0.435\NCS 4000\Png\Warning\NCS-4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71" y="14582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393" name="Picture 41" descr="C:\Users\ecoffey\AppData\Local\Temp\Rar$DRa0.435\NCS 4000\Png\Warning\NCS-4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718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467919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4200</a:t>
            </a:r>
          </a:p>
        </p:txBody>
      </p:sp>
      <p:pic>
        <p:nvPicPr>
          <p:cNvPr id="1026" name="Picture 2" descr="C:\Users\ecoffey\AppData\Local\Temp\Rar$DRa0.288\NCS4200 Source\Png _64_24_16\Admindown\NCS42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910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288\NCS4200 Source\Png _64_24_16\Admindown\NCS42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18" y="15731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288\NCS4200 Source\Png _64_24_16\Admindown\NCS42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956" y="17689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229\NCS4200 Source\Png _64_24_16\Critical\NCS42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832" y="12803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229\NCS4200 Source\Png _64_24_16\Critical\NCS42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37" y="1511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229\NCS4200 Source\Png _64_24_16\Critical\NCS42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905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352\NCS4200 Source\Png _64_24_16\Default\NCS42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70" y="1258040"/>
            <a:ext cx="203175" cy="20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352\NCS4200 Source\Png _64_24_16\Default\NCS42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0" y="1464228"/>
            <a:ext cx="304762" cy="3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352\NCS4200 Source\Png _64_24_16\Default\NCS4200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70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602\NCS4200 Source\Png _64_24_16\Major\NCS4200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3" y="1437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602\NCS4200 Source\Png _64_24_16\Major\NCS4200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5" y="1558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602\NCS4200 Source\Png _64_24_16\Major\NCS4200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041\NCS4200 Source\Png _64_24_16\Minor\NCS4200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414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041\NCS4200 Source\Png _64_24_16\Minor\NCS4200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604" y="2960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041\NCS4200 Source\Png _64_24_16\Minor\NCS4200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83" y="31438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891\NCS4200 Source\Png _64_24_16\Normal\NCS4200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961" y="27787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891\NCS4200 Source\Png _64_24_16\Normal\NCS4200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446" y="2960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891\NCS4200 Source\Png _64_24_16\Normal\NCS4200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14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715\NCS4200 Source\Png _64_24_16\Unknown\NCS4200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24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715\NCS4200 Source\Png _64_24_16\Unknown\NCS4200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26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715\NCS4200 Source\Png _64_24_16\Unknown\NCS4200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83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770\NCS4200 Source\Png _64_24_16\Unmanaged\NCS4200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840" y="28634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770\NCS4200 Source\Png _64_24_16\Unmanaged\NCS4200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69" y="30342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770\NCS4200 Source\Png _64_24_16\Unmanaged\NCS4200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69" y="31683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616\NCS4200 Source\Png _64_24_16\Unreachable\NCS4200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27902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616\NCS4200 Source\Png _64_24_16\Unreachable\NCS4200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06" y="29213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ecoffey\AppData\Local\Temp\Rar$DRa0.616\NCS4200 Source\Png _64_24_16\Unreachable\NCS4200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50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ecoffey\AppData\Local\Temp\Rar$DRa0.902\NCS4200 Source\Png _64_24_16\Warning\NCS4200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549" y="13034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ecoffey\AppData\Local\Temp\Rar$DRa0.902\NCS4200 Source\Png _64_24_16\Warning\NCS4200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14986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ecoffey\AppData\Local\Temp\Rar$DRa0.902\NCS4200 Source\Png _64_24_16\Warning\NCS4200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069" y="1741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ecoffey\AppData\Local\Temp\Rar$DRa0.509\NCS4200 Source\Png_256\NCS4200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915" y="58826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ecoffey\AppData\Local\Temp\Rar$DRa0.509\NCS4200 Source\Png_256\NCS4200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435" y="81897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ecoffey\AppData\Local\Temp\Rar$DRa0.509\NCS4200 Source\Png_256\NCS4200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58" y="104968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ecoffey\AppData\Local\Temp\Rar$DRa0.509\NCS4200 Source\Png_256\NCS4200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81" y="128039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ecoffey\AppData\Local\Temp\Rar$DRa0.509\NCS4200 Source\Png_256\NCS4200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04" y="151110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ecoffey\AppData\Local\Temp\Rar$DRa0.509\NCS4200 Source\Png_256\NCS4200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527" y="1741814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ecoffey\AppData\Local\Temp\Rar$DRa0.509\NCS4200 Source\Png_256\NCS4200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050" y="1972524"/>
            <a:ext cx="2539683" cy="20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C:\Users\ecoffey\AppData\Local\Temp\Rar$DRa0.509\NCS4200 Source\Png_256\NCS4200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573" y="2215932"/>
            <a:ext cx="2539683" cy="205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7" name="Picture 43" descr="C:\Users\ecoffey\AppData\Local\Temp\Rar$DRa0.509\NCS4200 Source\Png_256\NCS4200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96" y="2459340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8" name="Picture 44" descr="C:\Users\ecoffey\AppData\Local\Temp\Rar$DRa0.509\NCS4200 Source\Png_256\NCS4200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19" y="2690052"/>
            <a:ext cx="2539683" cy="20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9901670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NCS 6000</a:t>
            </a:r>
          </a:p>
        </p:txBody>
      </p:sp>
      <p:pic>
        <p:nvPicPr>
          <p:cNvPr id="101378" name="Picture 2" descr="C:\Users\ecoffey\AppData\Local\Temp\Rar$DRa1.755\NCS 6000\Png\Admindown\NCS 6000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452" y="499238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79" name="Picture 3" descr="C:\Users\ecoffey\AppData\Local\Temp\Rar$DRa1.755\NCS 6000\Png\Admindown\NCS-6000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52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0" name="Picture 4" descr="C:\Users\ecoffey\AppData\Local\Temp\Rar$DRa1.755\NCS 6000\Png\Admindown\NCS-6000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1" name="Picture 5" descr="C:\Users\ecoffey\AppData\Local\Temp\Rar$DRa1.755\NCS 6000\Png\Admindown\NCS-6000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2" name="Picture 6" descr="C:\Users\ecoffey\AppData\Local\Temp\Rar$DRa0.392\NCS 6000\Png\Critical\NCS 6000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361" y="641507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3" name="Picture 7" descr="C:\Users\ecoffey\AppData\Local\Temp\Rar$DRa0.392\NCS 6000\Png\Critical\NCS-6000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7" y="1352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4" name="Picture 8" descr="C:\Users\ecoffey\AppData\Local\Temp\Rar$DRa0.392\NCS 6000\Png\Critical\NCS-6000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997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5" name="Picture 9" descr="C:\Users\ecoffey\AppData\Local\Temp\Rar$DRa0.392\NCS 6000\Png\Critical\NCS-6000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1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6" name="Picture 10" descr="C:\Users\ecoffey\AppData\Local\Temp\Rar$DRa0.326\NCS 6000\Png\Default\NCS 6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74" y="783776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7" name="Picture 11" descr="C:\Users\ecoffey\AppData\Local\Temp\Rar$DRa0.326\NCS 6000\Png\Default\NCS-6000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8" name="Picture 12" descr="C:\Users\ecoffey\AppData\Local\Temp\Rar$DRa0.326\NCS 6000\Png\Default\NCS-6000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89" name="Picture 13" descr="C:\Users\ecoffey\AppData\Local\Temp\Rar$DRa0.326\NCS 6000\Png\Default\NCS-6000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0" name="Picture 14" descr="C:\Users\ecoffey\AppData\Local\Temp\Rar$DRa0.791\NCS 6000\Png\Major\NCS 6000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86" y="926045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1" name="Picture 15" descr="C:\Users\ecoffey\AppData\Local\Temp\Rar$DRa0.791\NCS 6000\Png\Major\NCS-6000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2" name="Picture 16" descr="C:\Users\ecoffey\AppData\Local\Temp\Rar$DRa0.791\NCS 6000\Png\Major\NCS-6000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55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3" name="Picture 17" descr="C:\Users\ecoffey\AppData\Local\Temp\Rar$DRa0.791\NCS 6000\Png\Major\NCS-6000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4" name="Picture 18" descr="C:\Users\ecoffey\AppData\Local\Temp\Rar$DRa1.799\NCS 6000\Png\Minor\NCS 6000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699" y="1068314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5" name="Picture 19" descr="C:\Users\ecoffey\AppData\Local\Temp\Rar$DRa1.799\NCS 6000\Png\Minor\NCS-6000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30" y="26778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6" name="Picture 20" descr="C:\Users\ecoffey\AppData\Local\Temp\Rar$DRa1.799\NCS 6000\Png\Minor\NCS-6000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30" y="2844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7" name="Picture 21" descr="C:\Users\ecoffey\AppData\Local\Temp\Rar$DRa1.799\NCS 6000\Png\Minor\NCS-6000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30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8" name="Picture 22" descr="C:\Users\ecoffey\AppData\Local\Temp\Rar$DRa1.474\NCS 6000\Png\Normal\NCS 6000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611" y="1210583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399" name="Picture 23" descr="C:\Users\ecoffey\AppData\Local\Temp\Rar$DRa1.474\NCS 6000\Png\Normal\NCS-6000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0" name="Picture 24" descr="C:\Users\ecoffey\AppData\Local\Temp\Rar$DRa1.474\NCS 6000\Png\Normal\NCS-6000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652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1" name="Picture 25" descr="C:\Users\ecoffey\AppData\Local\Temp\Rar$DRa1.474\NCS 6000\Png\Normal\NCS-6000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2" name="Picture 26" descr="C:\Users\ecoffey\AppData\Local\Temp\Rar$DRa0.246\NCS 6000\Png\Unknown\NCS 6000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23" y="135285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3" name="Picture 27" descr="C:\Users\ecoffey\AppData\Local\Temp\Rar$DRa0.246\NCS 6000\Png\Unknown\NCS-6000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517" y="27387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4" name="Picture 28" descr="C:\Users\ecoffey\AppData\Local\Temp\Rar$DRa0.246\NCS 6000\Png\Unknown\NCS-6000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749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5" name="Picture 29" descr="C:\Users\ecoffey\AppData\Local\Temp\Rar$DRa0.246\NCS 6000\Png\Unknown\NCS-6000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44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6" name="Picture 30" descr="C:\Users\ecoffey\AppData\Local\Temp\Rar$DRa1.851\NCS 6000\Png\Unmanaged\NCS 6000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736" y="1495121"/>
            <a:ext cx="2539683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7" name="Picture 31" descr="C:\Users\ecoffey\AppData\Local\Temp\Rar$DRa1.851\NCS 6000\Png\Unmanaged\NCS-6000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68" y="27433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8" name="Picture 32" descr="C:\Users\ecoffey\AppData\Local\Temp\Rar$DRa1.851\NCS 6000\Png\Unmanaged\NCS-6000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968" y="28899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09" name="Picture 33" descr="C:\Users\ecoffey\AppData\Local\Temp\Rar$DRa1.851\NCS 6000\Png\Unmanaged\NCS-6000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679" y="30841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0" name="Picture 34" descr="C:\Users\ecoffey\AppData\Local\Temp\Rar$DRa0.955\NCS 6000\Png\Unreachable\NCS 6000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3648" y="1637390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1" name="Picture 35" descr="C:\Users\ecoffey\AppData\Local\Temp\Rar$DRa0.955\NCS 6000\Png\Unreachable\NCS-6000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65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2" name="Picture 36" descr="C:\Users\ecoffey\AppData\Local\Temp\Rar$DRa0.955\NCS 6000\Png\Unreachable\NCS-6000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3" name="Picture 37" descr="C:\Users\ecoffey\AppData\Local\Temp\Rar$DRa0.955\NCS 6000\Png\Unreachable\NCS-6000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611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4" name="Picture 38" descr="C:\Users\ecoffey\AppData\Local\Temp\Rar$DRa1.086\NCS 6000\Png\Warning\NCS 6000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1779662"/>
            <a:ext cx="2526984" cy="29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5" name="Picture 39" descr="C:\Users\ecoffey\AppData\Local\Temp\Rar$DRa1.086\NCS 6000\Png\Warning\NCS-6000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341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6" name="Picture 40" descr="C:\Users\ecoffey\AppData\Local\Temp\Rar$DRa1.086\NCS 6000\Png\Warning\NCS-6000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51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417" name="Picture 41" descr="C:\Users\ecoffey\AppData\Local\Temp\Rar$DRa1.086\NCS 6000\Png\Warning\NCS-6000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952588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 Ranger</a:t>
            </a:r>
          </a:p>
        </p:txBody>
      </p:sp>
      <p:pic>
        <p:nvPicPr>
          <p:cNvPr id="24578" name="Picture 2" descr="C:\Users\ecoffey\AppData\Local\Temp\Rar$DRa0.267\30049_Device_net_ran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4626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ecoffey\AppData\Local\Temp\Rar$DRa0.267\30049_Device_net_ran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742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:\Users\ecoffey\AppData\Local\Temp\Rar$DRa0.267\30049_Device_net_ran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353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 descr="C:\Users\ecoffey\AppData\Local\Temp\Rar$DRa0.267\30049_Device_net_ran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70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C:\Users\ecoffey\AppData\Local\Temp\Rar$DRa0.267\30049_Device_net_ran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270" y="15512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7" descr="C:\Users\ecoffey\AppData\Local\Temp\Rar$DRa0.267\30049_Device_net_ran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:\Users\ecoffey\AppData\Local\Temp\Rar$DRa0.267\30049_Device_net_ran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504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5" name="Picture 9" descr="C:\Users\ecoffey\AppData\Local\Temp\Rar$DRa0.267\30049_Device_net_ran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C:\Users\ecoffey\AppData\Local\Temp\Rar$DRa0.267\30049_Device_net_ran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210044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7" name="Picture 11" descr="C:\Users\ecoffey\AppData\Local\Temp\Rar$DRa0.267\30049_Device_net_ran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8" name="Picture 12" descr="C:\Users\ecoffey\AppData\Local\Temp\Rar$DRa0.267\30049_Device_net_ran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9" name="Picture 13" descr="C:\Users\ecoffey\AppData\Local\Temp\Rar$DRa0.267\30049_Device_net_ran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0" name="Picture 14" descr="C:\Users\ecoffey\AppData\Local\Temp\Rar$DRa0.267\30049_Device_net_ran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9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1" name="Picture 15" descr="C:\Users\ecoffey\AppData\Local\Temp\Rar$DRa0.267\30049_Device_net_ran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2" name="Picture 16" descr="C:\Users\ecoffey\AppData\Local\Temp\Rar$DRa0.267\30049_Device_net_ran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3" name="Picture 17" descr="C:\Users\ecoffey\AppData\Local\Temp\Rar$DRa0.267\30049_Device_net_ran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4" name="Picture 18" descr="C:\Users\ecoffey\AppData\Local\Temp\Rar$DRa0.267\30049_Device_net_ran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5" name="Picture 19" descr="C:\Users\ecoffey\AppData\Local\Temp\Rar$DRa0.267\30049_Device_net_ran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6" name="Picture 20" descr="C:\Users\ecoffey\AppData\Local\Temp\Rar$DRa0.267\30049_Device_net_ran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7" name="Picture 21" descr="C:\Users\ecoffey\AppData\Local\Temp\Rar$DRa0.267\30049_Device_net_ran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8" name="Picture 22" descr="C:\Users\ecoffey\AppData\Local\Temp\Rar$DRa0.267\30049_Device_net_ran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99" name="Picture 23" descr="C:\Users\ecoffey\AppData\Local\Temp\Rar$DRa0.267\30049_Device_net_ran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0" name="Picture 24" descr="C:\Users\ecoffey\AppData\Local\Temp\Rar$DRa0.267\30049_Device_net_ran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1" name="Picture 25" descr="C:\Users\ecoffey\AppData\Local\Temp\Rar$DRa0.267\30049_Device_net_ran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9359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2" name="Picture 26" descr="C:\Users\ecoffey\AppData\Local\Temp\Rar$DRa0.267\30049_Device_net_ran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341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3" name="Picture 27" descr="C:\Users\ecoffey\AppData\Local\Temp\Rar$DRa0.267\30049_Device_net_ran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4" name="Picture 28" descr="C:\Users\ecoffey\AppData\Local\Temp\Rar$DRa0.267\30049_Device_net_ran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5" name="Picture 29" descr="C:\Users\ecoffey\AppData\Local\Temp\Rar$DRa0.267\30049_Device_net_ran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06" name="Picture 30" descr="C:\Users\ecoffey\AppData\Local\Temp\Rar$DRa0.267\30049_Device_net_ran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67\30049_Device_net_rang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62" y="2754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67\30049_Device_net_rang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62" y="2935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67\30049_Device_net_rang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6815949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Amplifier</a:t>
            </a:r>
          </a:p>
        </p:txBody>
      </p:sp>
      <p:pic>
        <p:nvPicPr>
          <p:cNvPr id="30722" name="Picture 2" descr="C:\Users\ecoffey\AppData\Local\Temp\Rar$DRa0.522\30056_Device_optical_amplifi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52" y="13140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3" name="Picture 3" descr="C:\Users\ecoffey\AppData\Local\Temp\Rar$DRa0.522\30056_Device_optical_amplifi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01" y="14948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 descr="C:\Users\ecoffey\AppData\Local\Temp\Rar$DRa0.522\30056_Device_optical_amplifi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2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5" name="Picture 5" descr="C:\Users\ecoffey\AppData\Local\Temp\Rar$DRa0.522\30056_Device_optical_amplifi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284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6" name="Picture 6" descr="C:\Users\ecoffey\AppData\Local\Temp\Rar$DRa0.522\30056_Device_optical_amplifi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461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7" name="Picture 7" descr="C:\Users\ecoffey\AppData\Local\Temp\Rar$DRa0.522\30056_Device_optical_amplifi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680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8" name="Picture 8" descr="C:\Users\ecoffey\AppData\Local\Temp\Rar$DRa0.522\30056_Device_optical_amplifi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3640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9" name="Picture 9" descr="C:\Users\ecoffey\AppData\Local\Temp\Rar$DRa0.522\30056_Device_optical_amplifi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5438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0" name="Picture 10" descr="C:\Users\ecoffey\AppData\Local\Temp\Rar$DRa0.522\30056_Device_optical_amplifi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1" name="Picture 11" descr="C:\Users\ecoffey\AppData\Local\Temp\Rar$DRa0.522\30056_Device_optical_amplifi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27" y="1718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2" name="Picture 12" descr="C:\Users\ecoffey\AppData\Local\Temp\Rar$DRa0.522\30056_Device_optical_amplifi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3" name="Picture 13" descr="C:\Users\ecoffey\AppData\Local\Temp\Rar$DRa0.522\30056_Device_optical_amplifi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4" name="Picture 14" descr="C:\Users\ecoffey\AppData\Local\Temp\Rar$DRa0.522\30056_Device_optical_amplifi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56" y="1712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5" name="Picture 15" descr="C:\Users\ecoffey\AppData\Local\Temp\Rar$DRa0.522\30056_Device_optical_amplifi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715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6" name="Picture 16" descr="C:\Users\ecoffey\AppData\Local\Temp\Rar$DRa0.522\30056_Device_optical_amplifi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7" name="Picture 17" descr="C:\Users\ecoffey\AppData\Local\Temp\Rar$DRa0.522\30056_Device_optical_amplifi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645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8" name="Picture 18" descr="C:\Users\ecoffey\AppData\Local\Temp\Rar$DRa0.522\30056_Device_optical_amplifi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48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9" name="Picture 19" descr="C:\Users\ecoffey\AppData\Local\Temp\Rar$DRa0.522\30056_Device_optical_amplifi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0" name="Picture 20" descr="C:\Users\ecoffey\AppData\Local\Temp\Rar$DRa0.522\30056_Device_optical_amplifi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45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1" name="Picture 21" descr="C:\Users\ecoffey\AppData\Local\Temp\Rar$DRa0.522\30056_Device_optical_amplifi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50" y="26890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2" name="Picture 22" descr="C:\Users\ecoffey\AppData\Local\Temp\Rar$DRa0.522\30056_Device_optical_amplifi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3" name="Picture 23" descr="C:\Users\ecoffey\AppData\Local\Temp\Rar$DRa0.522\30056_Device_optical_amplifi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4" name="Picture 24" descr="C:\Users\ecoffey\AppData\Local\Temp\Rar$DRa0.522\30056_Device_optical_amplifi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2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5" name="Picture 25" descr="C:\Users\ecoffey\AppData\Local\Temp\Rar$DRa0.522\30056_Device_optical_amplifi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62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6" name="Picture 26" descr="C:\Users\ecoffey\AppData\Local\Temp\Rar$DRa0.522\30056_Device_optical_amplifi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1576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7" name="Picture 27" descr="C:\Users\ecoffey\AppData\Local\Temp\Rar$DRa0.522\30056_Device_optical_amplifi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63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8" name="Picture 28" descr="C:\Users\ecoffey\AppData\Local\Temp\Rar$DRa0.522\30056_Device_optical_amplifi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9" name="Picture 29" descr="C:\Users\ecoffey\AppData\Local\Temp\Rar$DRa0.522\30056_Device_optical_amplifi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0" name="Picture 30" descr="C:\Users\ecoffey\AppData\Local\Temp\Rar$DRa0.522\30056_Device_optical_amplifi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22\30056_Device_optical_amplifi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6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22\30056_Device_optical_amplifi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6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22\30056_Device_optical_amplifi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218800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Optical Transport</a:t>
            </a:r>
          </a:p>
        </p:txBody>
      </p:sp>
      <p:pic>
        <p:nvPicPr>
          <p:cNvPr id="31746" name="Picture 2" descr="C:\Users\ecoffey\AppData\Local\Temp\Rar$DRa0.892\30057_Device_optical_transpor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7" name="Picture 3" descr="C:\Users\ecoffey\AppData\Local\Temp\Rar$DRa0.892\30057_Device_optical_transpor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6821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C:\Users\ecoffey\AppData\Local\Temp\Rar$DRa0.892\30057_Device_optical_transpor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9" name="Picture 5" descr="C:\Users\ecoffey\AppData\Local\Temp\Rar$DRa0.892\30057_Device_optical_transpor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0" name="Picture 6" descr="C:\Users\ecoffey\AppData\Local\Temp\Rar$DRa0.892\30057_Device_optical_transpor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4870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1" name="Picture 7" descr="C:\Users\ecoffey\AppData\Local\Temp\Rar$DRa0.892\30057_Device_optical_transpor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C:\Users\ecoffey\AppData\Local\Temp\Rar$DRa0.892\30057_Device_optical_transpor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3" name="Picture 9" descr="C:\Users\ecoffey\AppData\Local\Temp\Rar$DRa0.892\30057_Device_optical_transpor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4870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C:\Users\ecoffey\AppData\Local\Temp\Rar$DRa0.892\30057_Device_optical_transpor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5" name="Picture 11" descr="C:\Users\ecoffey\AppData\Local\Temp\Rar$DRa0.892\30057_Device_optical_transpor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20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6" name="Picture 12" descr="C:\Users\ecoffey\AppData\Local\Temp\Rar$DRa0.892\30057_Device_optical_transpor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3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7" name="Picture 13" descr="C:\Users\ecoffey\AppData\Local\Temp\Rar$DRa0.892\30057_Device_optical_transpor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57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C:\Users\ecoffey\AppData\Local\Temp\Rar$DRa0.892\30057_Device_optical_transpor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9" name="Picture 15" descr="C:\Users\ecoffey\AppData\Local\Temp\Rar$DRa0.892\30057_Device_optical_transpor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2643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Picture 16" descr="C:\Users\ecoffey\AppData\Local\Temp\Rar$DRa0.892\30057_Device_optical_transpor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248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1" name="Picture 17" descr="C:\Users\ecoffey\AppData\Local\Temp\Rar$DRa0.892\30057_Device_optical_transpor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0854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2" name="Picture 18" descr="C:\Users\ecoffey\AppData\Local\Temp\Rar$DRa0.892\30057_Device_optical_transpor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3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3" name="Picture 19" descr="C:\Users\ecoffey\AppData\Local\Temp\Rar$DRa0.892\30057_Device_optical_transpor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4" name="Picture 20" descr="C:\Users\ecoffey\AppData\Local\Temp\Rar$DRa0.892\30057_Device_optical_transpor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5" name="Picture 21" descr="C:\Users\ecoffey\AppData\Local\Temp\Rar$DRa0.892\30057_Device_optical_transpor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6" name="Picture 22" descr="C:\Users\ecoffey\AppData\Local\Temp\Rar$DRa0.892\30057_Device_optical_transpor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7" name="Picture 23" descr="C:\Users\ecoffey\AppData\Local\Temp\Rar$DRa0.892\30057_Device_optical_transpor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8" name="Picture 24" descr="C:\Users\ecoffey\AppData\Local\Temp\Rar$DRa0.892\30057_Device_optical_transpor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641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9" name="Picture 25" descr="C:\Users\ecoffey\AppData\Local\Temp\Rar$DRa0.892\30057_Device_optical_transpor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227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0" name="Picture 26" descr="C:\Users\ecoffey\AppData\Local\Temp\Rar$DRa0.892\30057_Device_optical_transpor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2279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1" name="Picture 27" descr="C:\Users\ecoffey\AppData\Local\Temp\Rar$DRa0.892\30057_Device_optical_transpor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2" name="Picture 28" descr="C:\Users\ecoffey\AppData\Local\Temp\Rar$DRa0.892\30057_Device_optical_transpor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3" name="Picture 29" descr="C:\Users\ecoffey\AppData\Local\Temp\Rar$DRa0.892\30057_Device_optical_transpor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74" name="Picture 30" descr="C:\Users\ecoffey\AppData\Local\Temp\Rar$DRa0.892\30057_Device_optical_transpor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92\30057_Device_optical_transpor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92\30057_Device_optical_transpor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50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92\30057_Device_optical_transpor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0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228961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PBX Switch</a:t>
            </a:r>
          </a:p>
        </p:txBody>
      </p:sp>
      <p:pic>
        <p:nvPicPr>
          <p:cNvPr id="32770" name="Picture 2" descr="C:\Users\ecoffey\AppData\Local\Temp\Rar$DRa0.079\30058_Device_PBX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323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3" descr="C:\Users\ecoffey\AppData\Local\Temp\Rar$DRa0.079\30058_Device_PBX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67" y="14879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C:\Users\ecoffey\AppData\Local\Temp\Rar$DRa0.079\30058_Device_PBX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5" descr="C:\Users\ecoffey\AppData\Local\Temp\Rar$DRa0.079\30058_Device_PBX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617" y="1323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C:\Users\ecoffey\AppData\Local\Temp\Rar$DRa0.079\30058_Device_PBX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5" name="Picture 7" descr="C:\Users\ecoffey\AppData\Local\Temp\Rar$DRa0.079\30058_Device_PBX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C:\Users\ecoffey\AppData\Local\Temp\Rar$DRa0.079\30058_Device_PBX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8271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7" name="Picture 9" descr="C:\Users\ecoffey\AppData\Local\Temp\Rar$DRa0.079\30058_Device_PBX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:\Users\ecoffey\AppData\Local\Temp\Rar$DRa0.079\30058_Device_PBX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9" name="Picture 11" descr="C:\Users\ecoffey\AppData\Local\Temp\Rar$DRa0.079\30058_Device_PBX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C:\Users\ecoffey\AppData\Local\Temp\Rar$DRa0.079\30058_Device_PBX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5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1" name="Picture 13" descr="C:\Users\ecoffey\AppData\Local\Temp\Rar$DRa0.079\30058_Device_PBX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4716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C:\Users\ecoffey\AppData\Local\Temp\Rar$DRa0.079\30058_Device_PBX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3" name="Picture 15" descr="C:\Users\ecoffey\AppData\Local\Temp\Rar$DRa0.079\30058_Device_PBX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4" name="Picture 16" descr="C:\Users\ecoffey\AppData\Local\Temp\Rar$DRa0.079\30058_Device_PBX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365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5" name="Picture 17" descr="C:\Users\ecoffey\AppData\Local\Temp\Rar$DRa0.079\30058_Device_PBX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C:\Users\ecoffey\AppData\Local\Temp\Rar$DRa0.079\30058_Device_PBX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6560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7" name="Picture 19" descr="C:\Users\ecoffey\AppData\Local\Temp\Rar$DRa0.079\30058_Device_PBX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834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8" name="Picture 20" descr="C:\Users\ecoffey\AppData\Local\Temp\Rar$DRa0.079\30058_Device_PBX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9" name="Picture 21" descr="C:\Users\ecoffey\AppData\Local\Temp\Rar$DRa0.079\30058_Device_PBX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881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0" name="Picture 22" descr="C:\Users\ecoffey\AppData\Local\Temp\Rar$DRa0.079\30058_Device_PBX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1" name="Picture 23" descr="C:\Users\ecoffey\AppData\Local\Temp\Rar$DRa0.079\30058_Device_PBX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2" name="Picture 24" descr="C:\Users\ecoffey\AppData\Local\Temp\Rar$DRa0.079\30058_Device_PBX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3" name="Picture 25" descr="C:\Users\ecoffey\AppData\Local\Temp\Rar$DRa0.079\30058_Device_PBX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834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4" name="Picture 26" descr="C:\Users\ecoffey\AppData\Local\Temp\Rar$DRa0.079\30058_Device_PBX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050" y="2834497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5" name="Picture 27" descr="C:\Users\ecoffey\AppData\Local\Temp\Rar$DRa0.079\30058_Device_PBX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6" name="Picture 28" descr="C:\Users\ecoffey\AppData\Local\Temp\Rar$DRa0.079\30058_Device_PBX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7" name="Picture 29" descr="C:\Users\ecoffey\AppData\Local\Temp\Rar$DRa0.079\30058_Device_PBX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14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98" name="Picture 30" descr="C:\Users\ecoffey\AppData\Local\Temp\Rar$DRa0.079\30058_Device_PBX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79\30058_Device_PBX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79\30058_Device_PBX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455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79\30058_Device_PBX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05138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Phone</a:t>
            </a:r>
          </a:p>
        </p:txBody>
      </p:sp>
      <p:pic>
        <p:nvPicPr>
          <p:cNvPr id="34818" name="Picture 2" descr="C:\Users\ecoffey\AppData\Local\Temp\Rar$DRa0.101\30060_Device_phon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52" y="14237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ecoffey\AppData\Local\Temp\Rar$DRa0.101\30060_Device_phon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52" y="15589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 descr="C:\Users\ecoffey\AppData\Local\Temp\Rar$DRa0.101\30060_Device_phon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 descr="C:\Users\ecoffey\AppData\Local\Temp\Rar$DRa0.101\30060_Device_phon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969" y="13627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 descr="C:\Users\ecoffey\AppData\Local\Temp\Rar$DRa0.101\30060_Device_phon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119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 descr="C:\Users\ecoffey\AppData\Local\Temp\Rar$DRa0.101\30060_Device_phon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139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 descr="C:\Users\ecoffey\AppData\Local\Temp\Rar$DRa0.101\30060_Device_phon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00" y="14237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5" name="Picture 9" descr="C:\Users\ecoffey\AppData\Local\Temp\Rar$DRa0.101\30060_Device_phon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49" y="15456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6" name="Picture 10" descr="C:\Users\ecoffey\AppData\Local\Temp\Rar$DRa0.101\30060_Device_phon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349" y="-308570"/>
            <a:ext cx="3880924" cy="388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7" name="Picture 11" descr="C:\Users\ecoffey\AppData\Local\Temp\Rar$DRa0.101\30060_Device_phon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400" y="173696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8" name="Picture 12" descr="C:\Users\ecoffey\AppData\Local\Temp\Rar$DRa0.101\30060_Device_phon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2" y="13536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9" name="Picture 13" descr="C:\Users\ecoffey\AppData\Local\Temp\Rar$DRa0.101\30060_Device_phon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0" y="15310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0" name="Picture 14" descr="C:\Users\ecoffey\AppData\Local\Temp\Rar$DRa0.101\30060_Device_phon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0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1" name="Picture 15" descr="C:\Users\ecoffey\AppData\Local\Temp\Rar$DRa0.101\30060_Device_phon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39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2" name="Picture 16" descr="C:\Users\ecoffey\AppData\Local\Temp\Rar$DRa0.101\30060_Device_phon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28" y="29152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3" name="Picture 17" descr="C:\Users\ecoffey\AppData\Local\Temp\Rar$DRa0.101\30060_Device_phon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4" name="Picture 18" descr="C:\Users\ecoffey\AppData\Local\Temp\Rar$DRa0.101\30060_Device_phon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5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5" name="Picture 19" descr="C:\Users\ecoffey\AppData\Local\Temp\Rar$DRa0.101\30060_Device_phon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6" name="Picture 20" descr="C:\Users\ecoffey\AppData\Local\Temp\Rar$DRa0.101\30060_Device_phon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7" name="Picture 21" descr="C:\Users\ecoffey\AppData\Local\Temp\Rar$DRa0.101\30060_Device_phon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369" y="27767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8" name="Picture 22" descr="C:\Users\ecoffey\AppData\Local\Temp\Rar$DRa0.101\30060_Device_phon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9038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39" name="Picture 23" descr="C:\Users\ecoffey\AppData\Local\Temp\Rar$DRa0.101\30060_Device_phon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0981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0" name="Picture 24" descr="C:\Users\ecoffey\AppData\Local\Temp\Rar$DRa0.101\30060_Device_phon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72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1" name="Picture 25" descr="C:\Users\ecoffey\AppData\Local\Temp\Rar$DRa0.101\30060_Device_phon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28" y="29017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2" name="Picture 26" descr="C:\Users\ecoffey\AppData\Local\Temp\Rar$DRa0.101\30060_Device_phon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0326" y="-92546"/>
            <a:ext cx="3860146" cy="386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3" name="Picture 27" descr="C:\Users\ecoffey\AppData\Local\Temp\Rar$DRa0.101\30060_Device_phon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28" y="30846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4" name="Picture 28" descr="C:\Users\ecoffey\AppData\Local\Temp\Rar$DRa0.101\30060_Device_phon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05" y="14146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5" name="Picture 29" descr="C:\Users\ecoffey\AppData\Local\Temp\Rar$DRa0.101\30060_Device_phon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00" y="1541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46" name="Picture 30" descr="C:\Users\ecoffey\AppData\Local\Temp\Rar$DRa0.101\30060_Device_phon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200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:\Users\ecoffey\AppData\Local\Temp\Rar$DRa0.189\Cisco Icons November\30060_Device_phone_3025\Png_256\30060_Device_phone_302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23249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189\Cisco Icons November\30060_Device_phone_3025\Png_256\30060_Device_phone_302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08346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189\Cisco Icons November\30060_Device_phone_3025\Png_256\30060_Device_phone_302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650" y="132730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189\Cisco Icons November\30060_Device_phone_3025\Png_256\30060_Device_phone_302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288" y="1571145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189\Cisco Icons November\30060_Device_phone_3025\Png_256\30060_Device_phone_302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0" y="1923678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189\Cisco Icons November\30060_Device_phone_3025\Png_256\30060_Device_phone_302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383" y="2067694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189\Cisco Icons November\30060_Device_phone_3025\Png_256\30060_Device_phone_302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11710"/>
            <a:ext cx="3250794" cy="2488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101\30060_Device_phon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1" y="28019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101\30060_Device_phon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79" y="2949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101\30060_Device_phon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279" y="31319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688966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 Firewall</a:t>
            </a:r>
          </a:p>
        </p:txBody>
      </p:sp>
      <p:pic>
        <p:nvPicPr>
          <p:cNvPr id="35842" name="Picture 2" descr="C:\Users\ecoffey\AppData\Local\Temp\Rar$DRa0.034\30061_Device_pix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16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3" descr="C:\Users\ecoffey\AppData\Local\Temp\Rar$DRa0.034\30061_Device_pix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 descr="C:\Users\ecoffey\AppData\Local\Temp\Rar$DRa0.034\30061_Device_pix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 descr="C:\Users\ecoffey\AppData\Local\Temp\Rar$DRa0.034\30061_Device_pix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771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6" descr="C:\Users\ecoffey\AppData\Local\Temp\Rar$DRa0.034\30061_Device_pix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9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Picture 7" descr="C:\Users\ecoffey\AppData\Local\Temp\Rar$DRa0.034\30061_Device_pix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8160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8" descr="C:\Users\ecoffey\AppData\Local\Temp\Rar$DRa0.034\30061_Device_pix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9" name="Picture 9" descr="C:\Users\ecoffey\AppData\Local\Temp\Rar$DRa0.034\30061_Device_pix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10" descr="C:\Users\ecoffey\AppData\Local\Temp\Rar$DRa0.034\30061_Device_pix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Picture 11" descr="C:\Users\ecoffey\AppData\Local\Temp\Rar$DRa0.034\30061_Device_pix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12" descr="C:\Users\ecoffey\AppData\Local\Temp\Rar$DRa0.034\30061_Device_pix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3" name="Picture 13" descr="C:\Users\ecoffey\AppData\Local\Temp\Rar$DRa0.034\30061_Device_pix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4" name="Picture 14" descr="C:\Users\ecoffey\AppData\Local\Temp\Rar$DRa0.034\30061_Device_pix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9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5" name="Picture 15" descr="C:\Users\ecoffey\AppData\Local\Temp\Rar$DRa0.034\30061_Device_pix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99" y="293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6" name="Picture 16" descr="C:\Users\ecoffey\AppData\Local\Temp\Rar$DRa0.034\30061_Device_pix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29" y="3078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7" name="Picture 17" descr="C:\Users\ecoffey\AppData\Local\Temp\Rar$DRa0.034\30061_Device_pix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1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8" name="Picture 18" descr="C:\Users\ecoffey\AppData\Local\Temp\Rar$DRa0.034\30061_Device_pix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635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9" name="Picture 19" descr="C:\Users\ecoffey\AppData\Local\Temp\Rar$DRa0.034\30061_Device_pix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30854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0" name="Picture 20" descr="C:\Users\ecoffey\AppData\Local\Temp\Rar$DRa0.034\30061_Device_pix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1" name="Picture 21" descr="C:\Users\ecoffey\AppData\Local\Temp\Rar$DRa0.034\30061_Device_pix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60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2" name="Picture 22" descr="C:\Users\ecoffey\AppData\Local\Temp\Rar$DRa0.034\30061_Device_pix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5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3" name="Picture 23" descr="C:\Users\ecoffey\AppData\Local\Temp\Rar$DRa0.034\30061_Device_pix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4" name="Picture 24" descr="C:\Users\ecoffey\AppData\Local\Temp\Rar$DRa0.034\30061_Device_pix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93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5" name="Picture 25" descr="C:\Users\ecoffey\AppData\Local\Temp\Rar$DRa0.034\30061_Device_pix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6" name="Picture 26" descr="C:\Users\ecoffey\AppData\Local\Temp\Rar$DRa0.034\30061_Device_pix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7" name="Picture 27" descr="C:\Users\ecoffey\AppData\Local\Temp\Rar$DRa0.034\30061_Device_pix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8" name="Picture 28" descr="C:\Users\ecoffey\AppData\Local\Temp\Rar$DRa0.034\30061_Device_pix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69" name="Picture 29" descr="C:\Users\ecoffey\AppData\Local\Temp\Rar$DRa0.034\30061_Device_pix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70" name="Picture 30" descr="C:\Users\ecoffey\AppData\Local\Temp\Rar$DRa0.034\30061_Device_pix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34\30061_Device_pix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34\30061_Device_pix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6" y="30992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34\30061_Device_pix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06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36134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IBM Tower</a:t>
            </a:r>
          </a:p>
        </p:txBody>
      </p:sp>
      <p:pic>
        <p:nvPicPr>
          <p:cNvPr id="12290" name="Picture 2" descr="C:\Users\ecoffey\AppData\Local\Temp\Rar$DRa0.796\30036_Device_ibm_tow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796\30036_Device_ibm_tow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52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796\30036_Device_ibm_tow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03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796\30036_Device_ibm_tow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27" y="13221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796\30036_Device_ibm_tow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796\30036_Device_ibm_tow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850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796\30036_Device_ibm_tow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C:\Users\ecoffey\AppData\Local\Temp\Rar$DRa0.796\30036_Device_ibm_tow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C:\Users\ecoffey\AppData\Local\Temp\Rar$DRa0.796\30036_Device_ibm_tow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C:\Users\ecoffey\AppData\Local\Temp\Rar$DRa0.796\30036_Device_ibm_tow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14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C:\Users\ecoffey\AppData\Local\Temp\Rar$DRa0.796\30036_Device_ibm_tow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C:\Users\ecoffey\AppData\Local\Temp\Rar$DRa0.796\30036_Device_ibm_tow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4879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C:\Users\ecoffey\AppData\Local\Temp\Rar$DRa0.796\30036_Device_ibm_tow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" y="17203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3" name="Picture 15" descr="C:\Users\ecoffey\AppData\Local\Temp\Rar$DRa0.796\30036_Device_ibm_tow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27266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C:\Users\ecoffey\AppData\Local\Temp\Rar$DRa0.796\30036_Device_ibm_tow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5" name="Picture 17" descr="C:\Users\ecoffey\AppData\Local\Temp\Rar$DRa0.796\30036_Device_ibm_tow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53" y="30859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C:\Users\ecoffey\AppData\Local\Temp\Rar$DRa0.796\30036_Device_ibm_tow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7" name="Picture 19" descr="C:\Users\ecoffey\AppData\Local\Temp\Rar$DRa0.796\30036_Device_ibm_tow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85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C:\Users\ecoffey\AppData\Local\Temp\Rar$DRa0.796\30036_Device_ibm_tow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9" name="Picture 21" descr="C:\Users\ecoffey\AppData\Local\Temp\Rar$DRa0.796\30036_Device_ibm_tow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178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C:\Users\ecoffey\AppData\Local\Temp\Rar$DRa0.796\30036_Device_ibm_tow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1" name="Picture 23" descr="C:\Users\ecoffey\AppData\Local\Temp\Rar$DRa0.796\30036_Device_ibm_tow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859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C:\Users\ecoffey\AppData\Local\Temp\Rar$DRa0.796\30036_Device_ibm_tow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7266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3" name="Picture 25" descr="C:\Users\ecoffey\AppData\Local\Temp\Rar$DRa0.796\30036_Device_ibm_tow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C:\Users\ecoffey\AppData\Local\Temp\Rar$DRa0.796\30036_Device_ibm_tow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397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5" name="Picture 27" descr="C:\Users\ecoffey\AppData\Local\Temp\Rar$DRa0.796\30036_Device_ibm_tow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C:\Users\ecoffey\AppData\Local\Temp\Rar$DRa0.796\30036_Device_ibm_tow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7" name="Picture 29" descr="C:\Users\ecoffey\AppData\Local\Temp\Rar$DRa0.796\30036_Device_ibm_tow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8" name="Picture 30" descr="C:\Users\ecoffey\AppData\Local\Temp\Rar$DRa0.796\30036_Device_ibm_tow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6\30036_Device_ibm_tow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7291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6\30036_Device_ibm_tow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08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6\30036_Device_ibm_tow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3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1575141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Printer</a:t>
            </a:r>
          </a:p>
        </p:txBody>
      </p:sp>
      <p:pic>
        <p:nvPicPr>
          <p:cNvPr id="36866" name="Picture 2" descr="C:\Users\ecoffey\AppData\Local\Temp\Rar$DRa1.410\30062_Device_printer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4" y="843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 descr="C:\Users\ecoffey\AppData\Local\Temp\Rar$DRa1.410\30062_Device_printer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24" y="10583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 descr="C:\Users\ecoffey\AppData\Local\Temp\Rar$DRa1.410\30062_Device_printer_default_256.pn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264158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 descr="C:\Users\ecoffey\AppData\Local\Temp\Rar$DRa1.410\30062_Device_printer_default_64.p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555" y="1256030"/>
            <a:ext cx="812698" cy="8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24542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Repeater</a:t>
            </a:r>
          </a:p>
        </p:txBody>
      </p:sp>
      <p:pic>
        <p:nvPicPr>
          <p:cNvPr id="37890" name="Picture 2" descr="C:\Users\ecoffey\AppData\Local\Temp\Rar$DRa0.567\30063_Device_repea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4560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 descr="C:\Users\ecoffey\AppData\Local\Temp\Rar$DRa0.567\30063_Device_repea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248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C:\Users\ecoffey\AppData\Local\Temp\Rar$DRa0.567\30063_Device_repea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84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3" name="Picture 5" descr="C:\Users\ecoffey\AppData\Local\Temp\Rar$DRa0.567\30063_Device_repea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4914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 descr="C:\Users\ecoffey\AppData\Local\Temp\Rar$DRa0.567\30063_Device_repea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598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5" name="Picture 7" descr="C:\Users\ecoffey\AppData\Local\Temp\Rar$DRa0.567\30063_Device_repea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17647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C:\Users\ecoffey\AppData\Local\Temp\Rar$DRa0.567\30063_Device_repea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46" y="14769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7" name="Picture 9" descr="C:\Users\ecoffey\AppData\Local\Temp\Rar$DRa0.567\30063_Device_repea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046" y="1613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 descr="C:\Users\ecoffey\AppData\Local\Temp\Rar$DRa0.567\30063_Device_repea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9" name="Picture 11" descr="C:\Users\ecoffey\AppData\Local\Temp\Rar$DRa0.567\30063_Device_repea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692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0" name="Picture 12" descr="C:\Users\ecoffey\AppData\Local\Temp\Rar$DRa0.567\30063_Device_repea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78" y="14960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1" name="Picture 13" descr="C:\Users\ecoffey\AppData\Local\Temp\Rar$DRa0.567\30063_Device_repea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39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2" name="Picture 14" descr="C:\Users\ecoffey\AppData\Local\Temp\Rar$DRa0.567\30063_Device_repea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3" name="Picture 15" descr="C:\Users\ecoffey\AppData\Local\Temp\Rar$DRa0.567\30063_Device_repea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26" y="27730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4" name="Picture 16" descr="C:\Users\ecoffey\AppData\Local\Temp\Rar$DRa0.567\30063_Device_repea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5" name="Picture 17" descr="C:\Users\ecoffey\AppData\Local\Temp\Rar$DRa0.567\30063_Device_repea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" y="31009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6" name="Picture 18" descr="C:\Users\ecoffey\AppData\Local\Temp\Rar$DRa0.567\30063_Device_repea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27730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7" name="Picture 19" descr="C:\Users\ecoffey\AppData\Local\Temp\Rar$DRa0.567\30063_Device_repea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180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8" name="Picture 20" descr="C:\Users\ecoffey\AppData\Local\Temp\Rar$DRa0.567\30063_Device_repea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88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9" name="Picture 21" descr="C:\Users\ecoffey\AppData\Local\Temp\Rar$DRa0.567\30063_Device_repea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52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0" name="Picture 22" descr="C:\Users\ecoffey\AppData\Local\Temp\Rar$DRa0.567\30063_Device_repea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6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1" name="Picture 23" descr="C:\Users\ecoffey\AppData\Local\Temp\Rar$DRa0.567\30063_Device_repea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2" name="Picture 24" descr="C:\Users\ecoffey\AppData\Local\Temp\Rar$DRa0.567\30063_Device_repea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3" name="Picture 25" descr="C:\Users\ecoffey\AppData\Local\Temp\Rar$DRa0.567\30063_Device_repea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4" name="Picture 26" descr="C:\Users\ecoffey\AppData\Local\Temp\Rar$DRa0.567\30063_Device_repea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0379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5" name="Picture 27" descr="C:\Users\ecoffey\AppData\Local\Temp\Rar$DRa0.567\30063_Device_repea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6" name="Picture 28" descr="C:\Users\ecoffey\AppData\Local\Temp\Rar$DRa0.567\30063_Device_repea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7" name="Picture 29" descr="C:\Users\ecoffey\AppData\Local\Temp\Rar$DRa0.567\30063_Device_repea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18" name="Picture 30" descr="C:\Users\ecoffey\AppData\Local\Temp\Rar$DRa0.567\30063_Device_repea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67\30063_Device_repea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04" y="2754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67\30063_Device_repea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28927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67\30063_Device_repea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5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387701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 Modem</a:t>
            </a:r>
          </a:p>
        </p:txBody>
      </p:sp>
      <p:pic>
        <p:nvPicPr>
          <p:cNvPr id="38914" name="Picture 2" descr="C:\Users\ecoffey\AppData\Local\Temp\Rar$DRa0.443\30064_Device_rf_mod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75" y="1412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5" name="Picture 3" descr="C:\Users\ecoffey\AppData\Local\Temp\Rar$DRa0.443\30064_Device_rf_mod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C:\Users\ecoffey\AppData\Local\Temp\Rar$DRa0.443\30064_Device_rf_mod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0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7" name="Picture 5" descr="C:\Users\ecoffey\AppData\Local\Temp\Rar$DRa0.443\30064_Device_rf_mod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57" y="1414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8" name="Picture 6" descr="C:\Users\ecoffey\AppData\Local\Temp\Rar$DRa0.443\30064_Device_rf_mod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544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9" name="Picture 7" descr="C:\Users\ecoffey\AppData\Local\Temp\Rar$DRa0.443\30064_Device_rf_mod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21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C:\Users\ecoffey\AppData\Local\Temp\Rar$DRa0.443\30064_Device_rf_mod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546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1" name="Picture 9" descr="C:\Users\ecoffey\AppData\Local\Temp\Rar$DRa0.443\30064_Device_rf_mod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2" name="Picture 10" descr="C:\Users\ecoffey\AppData\Local\Temp\Rar$DRa0.443\30064_Device_rf_mode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66060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3" name="Picture 11" descr="C:\Users\ecoffey\AppData\Local\Temp\Rar$DRa0.443\30064_Device_rf_mode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4" name="Picture 12" descr="C:\Users\ecoffey\AppData\Local\Temp\Rar$DRa0.443\30064_Device_rf_mode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332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5" name="Picture 13" descr="C:\Users\ecoffey\AppData\Local\Temp\Rar$DRa0.443\30064_Device_rf_mode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534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6" name="Picture 14" descr="C:\Users\ecoffey\AppData\Local\Temp\Rar$DRa0.443\30064_Device_rf_mode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7" name="Picture 15" descr="C:\Users\ecoffey\AppData\Local\Temp\Rar$DRa0.443\30064_Device_rf_mode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8" name="Picture 16" descr="C:\Users\ecoffey\AppData\Local\Temp\Rar$DRa0.443\30064_Device_rf_mode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8" y="2965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9" name="Picture 17" descr="C:\Users\ecoffey\AppData\Local\Temp\Rar$DRa0.443\30064_Device_rf_mode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31284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0" name="Picture 18" descr="C:\Users\ecoffey\AppData\Local\Temp\Rar$DRa0.443\30064_Device_rf_mode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1" name="Picture 19" descr="C:\Users\ecoffey\AppData\Local\Temp\Rar$DRa0.443\30064_Device_rf_mode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455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2" name="Picture 20" descr="C:\Users\ecoffey\AppData\Local\Temp\Rar$DRa0.443\30064_Device_rf_mode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3" name="Picture 21" descr="C:\Users\ecoffey\AppData\Local\Temp\Rar$DRa0.443\30064_Device_rf_mode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7710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4" name="Picture 22" descr="C:\Users\ecoffey\AppData\Local\Temp\Rar$DRa0.443\30064_Device_rf_mode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5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5" name="Picture 23" descr="C:\Users\ecoffey\AppData\Local\Temp\Rar$DRa0.443\30064_Device_rf_mode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6" name="Picture 24" descr="C:\Users\ecoffey\AppData\Local\Temp\Rar$DRa0.443\30064_Device_rf_mode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140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7" name="Picture 25" descr="C:\Users\ecoffey\AppData\Local\Temp\Rar$DRa0.443\30064_Device_rf_mode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8" name="Picture 26" descr="C:\Users\ecoffey\AppData\Local\Temp\Rar$DRa0.443\30064_Device_rf_mode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87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39" name="Picture 27" descr="C:\Users\ecoffey\AppData\Local\Temp\Rar$DRa0.443\30064_Device_rf_mode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0" name="Picture 28" descr="C:\Users\ecoffey\AppData\Local\Temp\Rar$DRa0.443\30064_Device_rf_mode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180" y="1393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1" name="Picture 29" descr="C:\Users\ecoffey\AppData\Local\Temp\Rar$DRa0.443\30064_Device_rf_mode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34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42" name="Picture 30" descr="C:\Users\ecoffey\AppData\Local\Temp\Rar$DRa0.443\30064_Device_rf_mode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43\30064_Device_rf_mode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3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43\30064_Device_rf_mode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2912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43\30064_Device_rf_mode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58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1425341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RMA</a:t>
            </a:r>
          </a:p>
        </p:txBody>
      </p:sp>
      <p:pic>
        <p:nvPicPr>
          <p:cNvPr id="39938" name="Picture 2" descr="C:\Users\ecoffey\AppData\Local\Temp\Rar$DRa0.629\30065_Device_RMA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10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Picture 3" descr="C:\Users\ecoffey\AppData\Local\Temp\Rar$DRa0.629\30065_Device_RMA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851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 descr="C:\Users\ecoffey\AppData\Local\Temp\Rar$DRa0.629\30065_Device_RMA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5" descr="C:\Users\ecoffey\AppData\Local\Temp\Rar$DRa0.629\30065_Device_RMA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886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 descr="C:\Users\ecoffey\AppData\Local\Temp\Rar$DRa0.629\30065_Device_RMA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6218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3" name="Picture 7" descr="C:\Users\ecoffey\AppData\Local\Temp\Rar$DRa0.629\30065_Device_RMA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4" name="Picture 8" descr="C:\Users\ecoffey\AppData\Local\Temp\Rar$DRa0.629\30065_Device_RMA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999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5" name="Picture 9" descr="C:\Users\ecoffey\AppData\Local\Temp\Rar$DRa0.629\30065_Device_RMA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64" y="16331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6" name="Picture 10" descr="C:\Users\ecoffey\AppData\Local\Temp\Rar$DRa0.629\30065_Device_RMA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87376"/>
            <a:ext cx="3267129" cy="32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7" name="Picture 11" descr="C:\Users\ecoffey\AppData\Local\Temp\Rar$DRa0.629\30065_Device_RMA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38" y="1742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8" name="Picture 12" descr="C:\Users\ecoffey\AppData\Local\Temp\Rar$DRa0.629\30065_Device_RMA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4" y="14523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9" name="Picture 13" descr="C:\Users\ecoffey\AppData\Local\Temp\Rar$DRa0.629\30065_Device_RMA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8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0" name="Picture 14" descr="C:\Users\ecoffey\AppData\Local\Temp\Rar$DRa0.629\30065_Device_RMA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2" y="17341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1" name="Picture 15" descr="C:\Users\ecoffey\AppData\Local\Temp\Rar$DRa0.629\30065_Device_RMA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2" name="Picture 16" descr="C:\Users\ecoffey\AppData\Local\Temp\Rar$DRa0.629\30065_Device_RMA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9877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3" name="Picture 17" descr="C:\Users\ecoffey\AppData\Local\Temp\Rar$DRa0.629\30065_Device_RMA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4" name="Picture 18" descr="C:\Users\ecoffey\AppData\Local\Temp\Rar$DRa0.629\30065_Device_RMA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80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5" name="Picture 19" descr="C:\Users\ecoffey\AppData\Local\Temp\Rar$DRa0.629\30065_Device_RMA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00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6" name="Picture 20" descr="C:\Users\ecoffey\AppData\Local\Temp\Rar$DRa0.629\30065_Device_RMA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7" name="Picture 21" descr="C:\Users\ecoffey\AppData\Local\Temp\Rar$DRa0.629\30065_Device_RMA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38" y="28680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8" name="Picture 22" descr="C:\Users\ecoffey\AppData\Local\Temp\Rar$DRa0.629\30065_Device_RMA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564" y="29900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59" name="Picture 23" descr="C:\Users\ecoffey\AppData\Local\Temp\Rar$DRa0.629\30065_Device_RMA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0" name="Picture 24" descr="C:\Users\ecoffey\AppData\Local\Temp\Rar$DRa0.629\30065_Device_RMA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1" name="Picture 25" descr="C:\Users\ecoffey\AppData\Local\Temp\Rar$DRa0.629\30065_Device_RMA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8" y="2981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2" name="Picture 26" descr="C:\Users\ecoffey\AppData\Local\Temp\Rar$DRa0.629\30065_Device_RMA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33777"/>
            <a:ext cx="3267129" cy="326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3" name="Picture 27" descr="C:\Users\ecoffey\AppData\Local\Temp\Rar$DRa0.629\30065_Device_RMA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4" name="Picture 28" descr="C:\Users\ecoffey\AppData\Local\Temp\Rar$DRa0.629\30065_Device_RMA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132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5" name="Picture 29" descr="C:\Users\ecoffey\AppData\Local\Temp\Rar$DRa0.629\30065_Device_RMA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06" y="16331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66" name="Picture 30" descr="C:\Users\ecoffey\AppData\Local\Temp\Rar$DRa0.629\30065_Device_RMA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29\30065_Device_RMA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" y="28593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29\30065_Device_RMA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571" y="2981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29\30065_Device_RMA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24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ecoffey\AppData\Local\Temp\Rar$DRa0.221\Cisco Icons November\30065_Device_RMA_3136\Png_256\30065_Device_RMA_31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48612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221\Cisco Icons November\30065_Device_RMA_3136\Png_256\30065_Device_RMA_31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96735"/>
            <a:ext cx="2869841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221\Cisco Icons November\30065_Device_RMA_3136\Png_256\30065_Device_RMA_31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04" y="1920941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221\Cisco Icons November\30065_Device_RMA_3136\Png_256\30065_Device_RMA_31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08749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ecoffey\AppData\Local\Temp\Rar$DRa0.221\Cisco Icons November\30065_Device_RMA_3136\Png_256\30065_Device_RMA_31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245932"/>
            <a:ext cx="2869841" cy="213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ecoffey\AppData\Local\Temp\Rar$DRa0.221\Cisco Icons November\30065_Device_RMA_3136\Png_256\30065_Device_RMA_31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964" y="237552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ecoffey\AppData\Local\Temp\Rar$DRa0.221\Cisco Icons November\30065_Device_RMA_3136\Png_256\30065_Device_RMA_31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298" y="257809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566071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 Switch Processor</a:t>
            </a:r>
          </a:p>
        </p:txBody>
      </p:sp>
      <p:pic>
        <p:nvPicPr>
          <p:cNvPr id="40984" name="Picture 24" descr="C:\Users\ecoffey\AppData\Local\Temp\Rar$DRa0.995\30066__Device_route_switch_processor_unreachable_16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64" y="27323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5" name="Picture 25" descr="C:\Users\ecoffey\AppData\Local\Temp\Rar$DRa0.995\30066__Device_route_switch_processor_unreachable_24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315" y="28684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7" name="Picture 27" descr="C:\Users\ecoffey\AppData\Local\Temp\Rar$DRa0.995\30066__Device_route_switch_processor_unreachable_64.png"/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81" y="30942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1" name="Picture 31" descr="C:\Users\ecoffey\AppData\Local\Temp\Rar$DRa0.206\30066__Device_route_switch_processor_admindown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7601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2" name="Picture 32" descr="C:\Users\ecoffey\AppData\Local\Temp\Rar$DRa0.206\30066__Device_route_switch_processor_admindown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75" y="14613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3" name="Picture 33" descr="C:\Users\ecoffey\AppData\Local\Temp\Rar$DRa0.206\30066__Device_route_switch_processor_admind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897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4" name="Picture 34" descr="C:\Users\ecoffey\AppData\Local\Temp\Rar$DRa0.206\30066__Device_route_switch_processor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203" y="12784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5" name="Picture 35" descr="C:\Users\ecoffey\AppData\Local\Temp\Rar$DRa0.206\30066__Device_route_switch_processor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290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6" name="Picture 36" descr="C:\Users\ecoffey\AppData\Local\Temp\Rar$DRa0.206\30066__Device_route_switch_processor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68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7" name="Picture 37" descr="C:\Users\ecoffey\AppData\Local\Temp\Rar$DRa0.206\30066__Device_route_switch_processor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3393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8" name="Picture 38" descr="C:\Users\ecoffey\AppData\Local\Temp\Rar$DRa0.206\30066__Device_route_switch_processor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955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9" name="Picture 39" descr="C:\Users\ecoffey\AppData\Local\Temp\Rar$DRa0.206\30066__Device_route_switch_processor_default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151" y="277928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0" name="Picture 40" descr="C:\Users\ecoffey\AppData\Local\Temp\Rar$DRa0.206\30066__Device_route_switch_processor_default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91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1" name="Picture 41" descr="C:\Users\ecoffey\AppData\Local\Temp\Rar$DRa0.206\30066__Device_route_switch_processor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33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2" name="Picture 42" descr="C:\Users\ecoffey\AppData\Local\Temp\Rar$DRa0.206\30066__Device_route_switch_processor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3" name="Picture 43" descr="C:\Users\ecoffey\AppData\Local\Temp\Rar$DRa0.206\30066__Device_route_switch_processor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4" name="Picture 44" descr="C:\Users\ecoffey\AppData\Local\Temp\Rar$DRa0.206\30066__Device_route_switch_processor_minor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93" y="27114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5" name="Picture 45" descr="C:\Users\ecoffey\AppData\Local\Temp\Rar$DRa0.206\30066__Device_route_switch_processor_minor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454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6" name="Picture 46" descr="C:\Users\ecoffey\AppData\Local\Temp\Rar$DRa0.206\30066__Device_route_switch_processor_minor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84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7" name="Picture 47" descr="C:\Users\ecoffey\AppData\Local\Temp\Rar$DRa0.206\30066__Device_route_switch_processor_unknown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27235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8" name="Picture 48" descr="C:\Users\ecoffey\AppData\Local\Temp\Rar$DRa0.206\30066__Device_route_switch_processor_unknown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9" y="28910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9" name="Picture 49" descr="C:\Users\ecoffey\AppData\Local\Temp\Rar$DRa0.206\30066__Device_route_switch_processor_unknown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0" name="Picture 50" descr="C:\Users\ecoffey\AppData\Local\Temp\Rar$DRa0.206\30066__Device_route_switch_processor_unmanaged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1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1" name="Picture 51" descr="C:\Users\ecoffey\AppData\Local\Temp\Rar$DRa0.206\30066__Device_route_switch_processor_unmanaged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406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2" name="Picture 52" descr="C:\Users\ecoffey\AppData\Local\Temp\Rar$DRa0.206\30066__Device_route_switch_processor_unmanaged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84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3" name="Picture 53" descr="C:\Users\ecoffey\AppData\Local\Temp\Rar$DRa0.206\30066__Device_route_switch_processor_unreachable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728" y="2661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4" name="Picture 54" descr="C:\Users\ecoffey\AppData\Local\Temp\Rar$DRa0.206\30066__Device_route_switch_processor_unreachable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464" y="2817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5" name="Picture 55" descr="C:\Users\ecoffey\AppData\Local\Temp\Rar$DRa0.206\30066__Device_route_switch_processor_unreachable_25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150" y="411510"/>
            <a:ext cx="3744416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6" name="Picture 56" descr="C:\Users\ecoffey\AppData\Local\Temp\Rar$DRa0.206\30066__Device_route_switch_processor_unreachable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504" y="30888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7" name="Picture 57" descr="C:\Users\ecoffey\AppData\Local\Temp\Rar$DRa0.206\30066__Device_route_switch_process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13915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8" name="Picture 58" descr="C:\Users\ecoffey\AppData\Local\Temp\Rar$DRa0.206\30066__Device_route_switch_process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952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9" name="Picture 59" descr="C:\Users\ecoffey\AppData\Local\Temp\Rar$DRa0.206\30066__Device_route_switch_process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ecoffey\AppData\Local\Temp\Rar$DRa0.935\Cisco Icons November\30066__Device_route_switch_processor_3037\Png_256\30065_Device_RMA_31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75" y="77155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935\Cisco Icons November\30066__Device_route_switch_processor_3037\Png_256\30065_Device_RMA_31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843558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935\Cisco Icons November\30066__Device_route_switch_processor_3037\Png_256\30065_Device_RMA_31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72584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935\Cisco Icons November\30066__Device_route_switch_processor_3037\Png_256\30065_Device_RMA_31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666" y="109818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935\Cisco Icons November\30066__Device_route_switch_processor_3037\Png_256\30065_Device_RMA_31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15278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935\Cisco Icons November\30066__Device_route_switch_processor_3037\Png_256\30065_Device_RMA_31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01840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935\Cisco Icons November\30066__Device_route_switch_processor_3037\Png_256\30065_Device_RMA_31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53094"/>
            <a:ext cx="2260318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494929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</a:t>
            </a:r>
          </a:p>
        </p:txBody>
      </p:sp>
      <p:pic>
        <p:nvPicPr>
          <p:cNvPr id="41986" name="Picture 2" descr="C:\Users\ecoffey\AppData\Local\Temp\Rar$DRa0.386\30067_Dev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8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7" name="Picture 3" descr="C:\Users\ecoffey\AppData\Local\Temp\Rar$DRa0.386\30067_Dev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89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C:\Users\ecoffey\AppData\Local\Temp\Rar$DRa0.386\30067_Dev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9" name="Picture 5" descr="C:\Users\ecoffey\AppData\Local\Temp\Rar$DRa0.386\30067_Dev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68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C:\Users\ecoffey\AppData\Local\Temp\Rar$DRa0.386\30067_Dev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94" y="17117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1" name="Picture 7" descr="C:\Users\ecoffey\AppData\Local\Temp\Rar$DRa0.386\30067_Dev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94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C:\Users\ecoffey\AppData\Local\Temp\Rar$DRa0.386\30067_Dev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913" y="15898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3" name="Picture 9" descr="C:\Users\ecoffey\AppData\Local\Temp\Rar$DRa0.386\30067_Dev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7117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4" name="Picture 10" descr="C:\Users\ecoffey\AppData\Local\Temp\Rar$DRa0.386\30067_Device_router_default_256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t="28931" r="8368" b="21666"/>
          <a:stretch/>
        </p:blipFill>
        <p:spPr bwMode="auto">
          <a:xfrm>
            <a:off x="5617390" y="1427461"/>
            <a:ext cx="2649760" cy="156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5" name="Picture 11" descr="C:\Users\ecoffey\AppData\Local\Temp\Rar$DRa0.386\30067_Dev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895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6" name="Picture 12" descr="C:\Users\ecoffey\AppData\Local\Temp\Rar$DRa0.386\30067_Dev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15898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7" name="Picture 13" descr="C:\Users\ecoffey\AppData\Local\Temp\Rar$DRa0.386\30067_Dev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54" y="16899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8" name="Picture 14" descr="C:\Users\ecoffey\AppData\Local\Temp\Rar$DRa0.386\30067_Dev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17820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9" name="Picture 15" descr="C:\Users\ecoffey\AppData\Local\Temp\Rar$DRa0.386\30067_Dev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59" y="2967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0" name="Picture 16" descr="C:\Users\ecoffey\AppData\Local\Temp\Rar$DRa0.386\30067_Dev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4" y="30849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1" name="Picture 17" descr="C:\Users\ecoffey\AppData\Local\Temp\Rar$DRa0.386\30067_Dev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44" y="3176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2" name="Picture 18" descr="C:\Users\ecoffey\AppData\Local\Temp\Rar$DRa0.386\30067_Dev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5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3" name="Picture 19" descr="C:\Users\ecoffey\AppData\Local\Temp\Rar$DRa0.386\30067_Dev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354" y="30891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4" name="Picture 20" descr="C:\Users\ecoffey\AppData\Local\Temp\Rar$DRa0.386\30067_Dev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741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5" name="Picture 21" descr="C:\Users\ecoffey\AppData\Local\Temp\Rar$DRa0.386\30067_Dev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349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6" name="Picture 22" descr="C:\Users\ecoffey\AppData\Local\Temp\Rar$DRa0.386\30067_Dev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1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7" name="Picture 23" descr="C:\Users\ecoffey\AppData\Local\Temp\Rar$DRa0.386\30067_Dev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74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8" name="Picture 24" descr="C:\Users\ecoffey\AppData\Local\Temp\Rar$DRa0.386\30067_Dev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505" y="29070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9" name="Picture 25" descr="C:\Users\ecoffey\AppData\Local\Temp\Rar$DRa0.386\30067_Dev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817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0" name="Picture 26" descr="C:\Users\ecoffey\AppData\Local\Temp\Rar$DRa0.386\30067_Device_router_unreachable_256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2" t="31406" r="7846" b="21665"/>
          <a:stretch/>
        </p:blipFill>
        <p:spPr bwMode="auto">
          <a:xfrm>
            <a:off x="5508104" y="1782078"/>
            <a:ext cx="2649759" cy="1489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1" name="Picture 27" descr="C:\Users\ecoffey\AppData\Local\Temp\Rar$DRa0.386\30067_Dev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505" y="3174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2" name="Picture 28" descr="C:\Users\ecoffey\AppData\Local\Temp\Rar$DRa0.386\30067_Dev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12" y="15679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3" name="Picture 29" descr="C:\Users\ecoffey\AppData\Local\Temp\Rar$DRa0.386\30067_Dev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90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14" name="Picture 30" descr="C:\Users\ecoffey\AppData\Local\Temp\Rar$DRa0.386\30067_Dev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820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ecoffey\AppData\Local\Temp\Rar$DRa0.583\Cisco Icons November\30067_Device_router_3057\Png_256\30067_Device_router_3057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95686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583\Cisco Icons November\30067_Device_router_3057\Png_256\30067_Device_router_3057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1171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583\Cisco Icons November\30067_Device_router_3057\Png_256\30067_Device_router_3057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82" y="243670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583\Cisco Icons November\30067_Device_router_3057\Png_256\30067_Device_router_3057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6631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583\Cisco Icons November\30067_Device_router_3057\Png_256\30067_Device_router_3057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84415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583\Cisco Icons November\30067_Device_router_3057\Png_256\30067_Device_router_3057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47814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583\Cisco Icons November\30067_Device_router_3057\Png_256\30067_Device_router_3057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50575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4" descr="C:\Users\ecoffey\AppData\Local\Temp\Rar$DRa0.386\30067_Devic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5" descr="C:\Users\ecoffey\AppData\Local\Temp\Rar$DRa0.386\30067_Devic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19" y="31064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7" descr="C:\Users\ecoffey\AppData\Local\Temp\Rar$DRa0.386\30067_Devic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8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504301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with Firewall</a:t>
            </a:r>
          </a:p>
        </p:txBody>
      </p:sp>
      <p:pic>
        <p:nvPicPr>
          <p:cNvPr id="43010" name="Picture 2" descr="C:\Users\ecoffey\AppData\Local\Temp\Rar$DRa0.061\30068_Device_router_with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09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3" descr="C:\Users\ecoffey\AppData\Local\Temp\Rar$DRa0.061\30068_Device_router_with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C:\Users\ecoffey\AppData\Local\Temp\Rar$DRa0.061\30068_Device_router_with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3" name="Picture 5" descr="C:\Users\ecoffey\AppData\Local\Temp\Rar$DRa0.061\30068_Device_router_with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6129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C:\Users\ecoffey\AppData\Local\Temp\Rar$DRa0.061\30068_Device_router_with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7348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5" name="Picture 7" descr="C:\Users\ecoffey\AppData\Local\Temp\Rar$DRa0.061\30068_Device_router_with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67" y="1792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C:\Users\ecoffey\AppData\Local\Temp\Rar$DRa0.061\30068_Device_router_with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5862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7" name="Picture 9" descr="C:\Users\ecoffey\AppData\Local\Temp\Rar$DRa0.061\30068_Device_router_with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708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8" name="Picture 10" descr="C:\Users\ecoffey\AppData\Local\Temp\Rar$DRa0.061\30068_Device_router_with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80" y="771550"/>
            <a:ext cx="3194044" cy="319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9" name="Picture 11" descr="C:\Users\ecoffey\AppData\Local\Temp\Rar$DRa0.061\30068_Device_router_with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0" name="Picture 12" descr="C:\Users\ecoffey\AppData\Local\Temp\Rar$DRa0.061\30068_Device_router_with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67" y="15849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1" name="Picture 13" descr="C:\Users\ecoffey\AppData\Local\Temp\Rar$DRa0.061\30068_Device_router_with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7081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2" name="Picture 14" descr="C:\Users\ecoffey\AppData\Local\Temp\Rar$DRa0.061\30068_Device_router_with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996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3" name="Picture 15" descr="C:\Users\ecoffey\AppData\Local\Temp\Rar$DRa0.061\30068_Device_router_with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13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C:\Users\ecoffey\AppData\Local\Temp\Rar$DRa0.061\30068_Device_router_with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089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5" name="Picture 17" descr="C:\Users\ecoffey\AppData\Local\Temp\Rar$DRa0.061\30068_Device_router_with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842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6" name="Picture 18" descr="C:\Users\ecoffey\AppData\Local\Temp\Rar$DRa0.061\30068_Device_router_with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733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7" name="Picture 19" descr="C:\Users\ecoffey\AppData\Local\Temp\Rar$DRa0.061\30068_Device_router_with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52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20" descr="C:\Users\ecoffey\AppData\Local\Temp\Rar$DRa0.061\30068_Device_router_with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42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9" name="Picture 21" descr="C:\Users\ecoffey\AppData\Local\Temp\Rar$DRa0.061\30068_Device_router_with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696" y="30037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0" name="Picture 22" descr="C:\Users\ecoffey\AppData\Local\Temp\Rar$DRa0.061\30068_Device_router_with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52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1" name="Picture 23" descr="C:\Users\ecoffey\AppData\Local\Temp\Rar$DRa0.061\30068_Device_router_with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2" name="Picture 24" descr="C:\Users\ecoffey\AppData\Local\Temp\Rar$DRa0.061\30068_Device_router_with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9263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3" name="Picture 25" descr="C:\Users\ecoffey\AppData\Local\Temp\Rar$DRa0.061\30068_Device_router_with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668" y="30622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4" name="Picture 26" descr="C:\Users\ecoffey\AppData\Local\Temp\Rar$DRa0.061\30068_Device_router_with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46" y="969072"/>
            <a:ext cx="3186854" cy="318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5" name="Picture 27" descr="C:\Users\ecoffey\AppData\Local\Temp\Rar$DRa0.061\30068_Device_router_with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2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6" name="Picture 28" descr="C:\Users\ecoffey\AppData\Local\Temp\Rar$DRa0.061\30068_Device_router_with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881" y="15239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7" name="Picture 29" descr="C:\Users\ecoffey\AppData\Local\Temp\Rar$DRa0.061\30068_Device_router_with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29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8" name="Picture 30" descr="C:\Users\ecoffey\AppData\Local\Temp\Rar$DRa0.061\30068_Device_router_with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C:\Users\ecoffey\AppData\Local\Temp\Rar$DRa0.254\Cisco Icons November\30068_Device_router_with_firewall_3081\Png_256\30068_Device_router_with_firewall_3081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82" y="215325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254\Cisco Icons November\30068_Device_router_with_firewall_3081\Png_256\30068_Device_router_with_firewall_3081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882" y="2427734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254\Cisco Icons November\30068_Device_router_with_firewall_3081\Png_256\30068_Device_router_with_firewall_3081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4375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254\Cisco Icons November\30068_Device_router_with_firewall_3081\Png_256\30068_Device_router_with_firewall_3081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4375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254\Cisco Icons November\30068_Device_router_with_firewall_3081\Png_256\30068_Device_router_with_firewall_3081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83599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254\Cisco Icons November\30068_Device_router_with_firewall_3081\Png_256\30068_Device_router_with_firewall_3081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02523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254\Cisco Icons November\30068_Device_router_with_firewall_3081\Png_256\30068_Device_router_with_firewall_3081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131" y="3245167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061\30068_Device_router_with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061\30068_Device_router_with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20" y="30677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061\30068_Device_router_with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81" y="31532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2774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 Router</a:t>
            </a:r>
          </a:p>
        </p:txBody>
      </p:sp>
      <p:pic>
        <p:nvPicPr>
          <p:cNvPr id="44034" name="Picture 2" descr="C:\Users\ecoffey\AppData\Local\Temp\Rar$DRa0.580\30069_Device_rp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64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5" name="Picture 3" descr="C:\Users\ecoffey\AppData\Local\Temp\Rar$DRa0.580\30069_Device_rp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52" y="17124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C:\Users\ecoffey\AppData\Local\Temp\Rar$DRa0.580\30069_Device_rp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96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7" name="Picture 5" descr="C:\Users\ecoffey\AppData\Local\Temp\Rar$DRa0.580\30069_Device_rp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5904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8" name="Picture 6" descr="C:\Users\ecoffey\AppData\Local\Temp\Rar$DRa0.580\30069_Device_rp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9" name="Picture 7" descr="C:\Users\ecoffey\AppData\Local\Temp\Rar$DRa0.580\30069_Device_rp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959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0" name="Picture 8" descr="C:\Users\ecoffey\AppData\Local\Temp\Rar$DRa0.580\30069_Device_rp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5341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1" name="Picture 9" descr="C:\Users\ecoffey\AppData\Local\Temp\Rar$DRa0.580\30069_Device_rp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2" name="Picture 10" descr="C:\Users\ecoffey\AppData\Local\Temp\Rar$DRa0.580\30069_Device_rp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3" name="Picture 11" descr="C:\Users\ecoffey\AppData\Local\Temp\Rar$DRa0.580\30069_Device_rp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783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4" name="Picture 12" descr="C:\Users\ecoffey\AppData\Local\Temp\Rar$DRa0.580\30069_Device_rp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1529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5" name="Picture 13" descr="C:\Users\ecoffey\AppData\Local\Temp\Rar$DRa0.580\30069_Device_rp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6" name="Picture 14" descr="C:\Users\ecoffey\AppData\Local\Temp\Rar$DRa0.580\30069_Device_rp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17959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7" name="Picture 15" descr="C:\Users\ecoffey\AppData\Local\Temp\Rar$DRa0.580\30069_Device_rp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85" y="28734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8" name="Picture 16" descr="C:\Users\ecoffey\AppData\Local\Temp\Rar$DRa0.580\30069_Device_rp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2" y="30517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9" name="Picture 17" descr="C:\Users\ecoffey\AppData\Local\Temp\Rar$DRa0.580\30069_Device_rp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0" name="Picture 18" descr="C:\Users\ecoffey\AppData\Local\Temp\Rar$DRa0.580\30069_Device_rp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1" name="Picture 19" descr="C:\Users\ecoffey\AppData\Local\Temp\Rar$DRa0.580\30069_Device_rp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2" name="Picture 20" descr="C:\Users\ecoffey\AppData\Local\Temp\Rar$DRa0.580\30069_Device_rp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74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3" name="Picture 21" descr="C:\Users\ecoffey\AppData\Local\Temp\Rar$DRa0.580\30069_Device_rp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4" name="Picture 22" descr="C:\Users\ecoffey\AppData\Local\Temp\Rar$DRa0.580\30069_Device_rp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5" name="Picture 23" descr="C:\Users\ecoffey\AppData\Local\Temp\Rar$DRa0.580\30069_Device_rp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6" name="Picture 24" descr="C:\Users\ecoffey\AppData\Local\Temp\Rar$DRa0.580\30069_Device_rp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7" name="Picture 25" descr="C:\Users\ecoffey\AppData\Local\Temp\Rar$DRa0.580\30069_Device_rp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8" name="Picture 26" descr="C:\Users\ecoffey\AppData\Local\Temp\Rar$DRa0.580\30069_Device_rp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66" y="314781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59" name="Picture 27" descr="C:\Users\ecoffey\AppData\Local\Temp\Rar$DRa0.580\30069_Device_rp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0" name="Picture 28" descr="C:\Users\ecoffey\AppData\Local\Temp\Rar$DRa0.580\30069_Device_rp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74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1" name="Picture 29" descr="C:\Users\ecoffey\AppData\Local\Temp\Rar$DRa0.580\30069_Device_rp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62" name="Picture 30" descr="C:\Users\ecoffey\AppData\Local\Temp\Rar$DRa0.580\30069_Device_rp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80\30069_Device_rp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6" y="29518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80\30069_Device_rp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7" y="30737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80\30069_Device_rp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1651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048205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</a:t>
            </a:r>
          </a:p>
        </p:txBody>
      </p:sp>
      <p:pic>
        <p:nvPicPr>
          <p:cNvPr id="45058" name="Picture 2" descr="C:\Users\ecoffey\AppData\Local\Temp\Rar$DRa0.572\30070_Device_satellit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3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9" name="Picture 3" descr="C:\Users\ecoffey\AppData\Local\Temp\Rar$DRa0.572\30070_Device_satellit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9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C:\Users\ecoffey\AppData\Local\Temp\Rar$DRa0.572\30070_Device_satellit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32" y="17938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1" name="Picture 5" descr="C:\Users\ecoffey\AppData\Local\Temp\Rar$DRa0.572\30070_Device_satellit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441" y="15788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2" name="Picture 6" descr="C:\Users\ecoffey\AppData\Local\Temp\Rar$DRa0.572\30070_Device_satellit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43" y="1736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3" name="Picture 7" descr="C:\Users\ecoffey\AppData\Local\Temp\Rar$DRa0.572\30070_Device_satellit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51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4" name="Picture 8" descr="C:\Users\ecoffey\AppData\Local\Temp\Rar$DRa0.572\30070_Device_satellit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222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5" name="Picture 9" descr="C:\Users\ecoffey\AppData\Local\Temp\Rar$DRa0.572\30070_Device_satellit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48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6" name="Picture 10" descr="C:\Users\ecoffey\AppData\Local\Temp\Rar$DRa0.572\30070_Device_satellit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56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7" name="Picture 11" descr="C:\Users\ecoffey\AppData\Local\Temp\Rar$DRa0.572\30070_Device_satellit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8" name="Picture 12" descr="C:\Users\ecoffey\AppData\Local\Temp\Rar$DRa0.572\30070_Device_satellit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2" y="1657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9" name="Picture 13" descr="C:\Users\ecoffey\AppData\Local\Temp\Rar$DRa0.572\30070_Device_satellit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8280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0" name="Picture 14" descr="C:\Users\ecoffey\AppData\Local\Temp\Rar$DRa0.572\30070_Device_satellit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1" name="Picture 15" descr="C:\Users\ecoffey\AppData\Local\Temp\Rar$DRa0.572\30070_Device_satellit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2" name="Picture 16" descr="C:\Users\ecoffey\AppData\Local\Temp\Rar$DRa0.572\30070_Device_satellit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264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3" name="Picture 17" descr="C:\Users\ecoffey\AppData\Local\Temp\Rar$DRa0.572\30070_Device_satellit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4" name="Picture 18" descr="C:\Users\ecoffey\AppData\Local\Temp\Rar$DRa0.572\30070_Device_satellit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30157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5" name="Picture 19" descr="C:\Users\ecoffey\AppData\Local\Temp\Rar$DRa0.572\30070_Device_satellit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6" name="Picture 20" descr="C:\Users\ecoffey\AppData\Local\Temp\Rar$DRa0.572\30070_Device_satellit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41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7" name="Picture 21" descr="C:\Users\ecoffey\AppData\Local\Temp\Rar$DRa0.572\30070_Device_satellit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58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8" name="Picture 22" descr="C:\Users\ecoffey\AppData\Local\Temp\Rar$DRa0.572\30070_Device_satellit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79" name="Picture 23" descr="C:\Users\ecoffey\AppData\Local\Temp\Rar$DRa0.572\30070_Device_satellit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841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0" name="Picture 24" descr="C:\Users\ecoffey\AppData\Local\Temp\Rar$DRa0.572\30070_Device_satellit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3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1" name="Picture 25" descr="C:\Users\ecoffey\AppData\Local\Temp\Rar$DRa0.572\30070_Device_satellit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47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2" name="Picture 26" descr="C:\Users\ecoffey\AppData\Local\Temp\Rar$DRa0.572\30070_Device_satellit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04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3" name="Picture 27" descr="C:\Users\ecoffey\AppData\Local\Temp\Rar$DRa0.572\30070_Device_satellit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4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4" name="Picture 28" descr="C:\Users\ecoffey\AppData\Local\Temp\Rar$DRa0.572\30070_Device_satellit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57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5" name="Picture 29" descr="C:\Users\ecoffey\AppData\Local\Temp\Rar$DRa0.572\30070_Device_satellit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86" name="Picture 30" descr="C:\Users\ecoffey\AppData\Local\Temp\Rar$DRa0.572\30070_Device_satellit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72\30070_Device_satellit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30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72\30070_Device_satellit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94" y="3045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72\30070_Device_satellit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3136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175353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Dish</a:t>
            </a:r>
          </a:p>
        </p:txBody>
      </p:sp>
      <p:pic>
        <p:nvPicPr>
          <p:cNvPr id="46082" name="Picture 2" descr="C:\Users\ecoffey\AppData\Local\Temp\Rar$DRa0.793\30071_Device_satellite_dis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573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3" name="Picture 3" descr="C:\Users\ecoffey\AppData\Local\Temp\Rar$DRa0.793\30071_Device_satellite_dis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49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C:\Users\ecoffey\AppData\Local\Temp\Rar$DRa0.793\30071_Device_satellite_dis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277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5" name="Picture 5" descr="C:\Users\ecoffey\AppData\Local\Temp\Rar$DRa0.793\30071_Device_satellite_dis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3150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6" name="Picture 6" descr="C:\Users\ecoffey\AppData\Local\Temp\Rar$DRa0.793\30071_Device_satellite_dis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7" name="Picture 7" descr="C:\Users\ecoffey\AppData\Local\Temp\Rar$DRa0.793\30071_Device_satellite_dis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69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8" name="Picture 8" descr="C:\Users\ecoffey\AppData\Local\Temp\Rar$DRa0.793\30071_Device_satellite_dis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878" y="13157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9" name="Picture 9" descr="C:\Users\ecoffey\AppData\Local\Temp\Rar$DRa0.793\30071_Device_satellite_dis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957" y="14832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0" name="Picture 10" descr="C:\Users\ecoffey\AppData\Local\Temp\Rar$DRa0.793\30071_Device_satellite_dis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963" y="13525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1" name="Picture 11" descr="C:\Users\ecoffey\AppData\Local\Temp\Rar$DRa0.793\30071_Device_satellite_dis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3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2" name="Picture 12" descr="C:\Users\ecoffey\AppData\Local\Temp\Rar$DRa0.793\30071_Device_satellite_dis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54" y="1291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3" name="Picture 13" descr="C:\Users\ecoffey\AppData\Local\Temp\Rar$DRa0.793\30071_Device_satellite_dis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31" y="14707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4" name="Picture 14" descr="C:\Users\ecoffey\AppData\Local\Temp\Rar$DRa0.793\30071_Device_satellite_dis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5" name="Picture 15" descr="C:\Users\ecoffey\AppData\Local\Temp\Rar$DRa0.793\30071_Device_satellite_dis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41" y="26302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6" name="Picture 16" descr="C:\Users\ecoffey\AppData\Local\Temp\Rar$DRa0.793\30071_Device_satellite_dis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77" y="28078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7" name="Picture 17" descr="C:\Users\ecoffey\AppData\Local\Temp\Rar$DRa0.793\30071_Device_satellite_dis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15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8" name="Picture 18" descr="C:\Users\ecoffey\AppData\Local\Temp\Rar$DRa0.793\30071_Device_satellite_dis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99" name="Picture 19" descr="C:\Users\ecoffey\AppData\Local\Temp\Rar$DRa0.793\30071_Device_satellite_dis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997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0" name="Picture 20" descr="C:\Users\ecoffey\AppData\Local\Temp\Rar$DRa0.793\30071_Device_satellite_dis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50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1" name="Picture 21" descr="C:\Users\ecoffey\AppData\Local\Temp\Rar$DRa0.793\30071_Device_satellite_dis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38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2" name="Picture 22" descr="C:\Users\ecoffey\AppData\Local\Temp\Rar$DRa0.793\30071_Device_satellite_dis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38" y="28632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3" name="Picture 23" descr="C:\Users\ecoffey\AppData\Local\Temp\Rar$DRa0.793\30071_Device_satellite_dis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4" name="Picture 24" descr="C:\Users\ecoffey\AppData\Local\Temp\Rar$DRa0.793\30071_Device_satellite_dis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7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5" name="Picture 25" descr="C:\Users\ecoffey\AppData\Local\Temp\Rar$DRa0.793\30071_Device_satellite_dis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75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6" name="Picture 26" descr="C:\Users\ecoffey\AppData\Local\Temp\Rar$DRa0.793\30071_Device_satellite_dis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65784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7" name="Picture 27" descr="C:\Users\ecoffey\AppData\Local\Temp\Rar$DRa0.793\30071_Device_satellite_dis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8" name="Picture 28" descr="C:\Users\ecoffey\AppData\Local\Temp\Rar$DRa0.793\30071_Device_satellite_dis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5" y="1352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09" name="Picture 29" descr="C:\Users\ecoffey\AppData\Local\Temp\Rar$DRa0.793\30071_Device_satellite_dis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110" name="Picture 30" descr="C:\Users\ecoffey\AppData\Local\Temp\Rar$DRa0.793\30071_Device_satellite_dis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3\30071_Device_satellite_dis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3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3\30071_Device_satellite_dis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38" y="27988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3\30071_Device_satellite_dis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93965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Access Client POE+</a:t>
            </a:r>
          </a:p>
        </p:txBody>
      </p:sp>
      <p:pic>
        <p:nvPicPr>
          <p:cNvPr id="95270" name="Picture 38" descr="C:\Users\ecoffey\AppData\Local\Temp\Rar$DRa1.591\Instant Access Client Poe+\Png_256\Instant Access Client Poe+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87363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1" name="Picture 39" descr="C:\Users\ecoffey\AppData\Local\Temp\Rar$DRa1.591\Instant Access Client Poe+\Png_256\Instant Access Client Poe+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219" y="80838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2" name="Picture 40" descr="C:\Users\ecoffey\AppData\Local\Temp\Rar$DRa1.591\Instant Access Client Poe+\Png_256\Instant Access Client Poe+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322" y="1129401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3" name="Picture 41" descr="C:\Users\ecoffey\AppData\Local\Temp\Rar$DRa1.591\Instant Access Client Poe+\Png_256\Instant Access Client Poe+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425" y="143772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4" name="Picture 42" descr="C:\Users\ecoffey\AppData\Local\Temp\Rar$DRa1.591\Instant Access Client Poe+\Png_256\Instant Access Client Poe+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28" y="1758741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5" name="Picture 43" descr="C:\Users\ecoffey\AppData\Local\Temp\Rar$DRa1.591\Instant Access Client Poe+\Png_256\Instant Access Client Poe+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631" y="2079760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6" name="Picture 44" descr="C:\Users\ecoffey\AppData\Local\Temp\Rar$DRa1.591\Instant Access Client Poe+\Png_256\Instant Access Client Poe+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734" y="2400779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7" name="Picture 45" descr="C:\Users\ecoffey\AppData\Local\Temp\Rar$DRa1.591\Instant Access Client Poe+\Png_256\Instant Access Client Poe+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37" y="272179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8" name="Picture 46" descr="C:\Users\ecoffey\AppData\Local\Temp\Rar$DRa1.591\Instant Access Client Poe+\Png_256\Instant Access Client Poe+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940" y="304281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79" name="Picture 47" descr="C:\Users\ecoffey\AppData\Local\Temp\Rar$DRa1.591\Instant Access Client Poe+\Png_256\Instant Access Client Poe+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1043" y="336383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0" name="Picture 48" descr="C:\Users\ecoffey\AppData\Local\Temp\Rar$DRa0.625\Instant Access Client Poe+\Png_64_24_16\Admindown\Instant-Access-Client-Poe+_admind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1" name="Picture 49" descr="C:\Users\ecoffey\AppData\Local\Temp\Rar$DRa0.625\Instant Access Client Poe+\Png_64_24_16\Admindown\Instant-Access-Client-Poe+_admind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2" name="Picture 50" descr="C:\Users\ecoffey\AppData\Local\Temp\Rar$DRa0.625\Instant Access Client Poe+\Png_64_24_16\Admindown\Instant-Access-Client-Poe+_admind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37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3" name="Picture 51" descr="C:\Users\ecoffey\AppData\Local\Temp\Rar$DRa0.413\Instant Access Client Poe+\Png_64_24_16\Critical\Instant Access Client Poe+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148" y="16656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4" name="Picture 52" descr="C:\Users\ecoffey\AppData\Local\Temp\Rar$DRa0.413\Instant Access Client Poe+\Png_64_24_16\Critical\Instant Access Client Poe+_critical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87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5" name="Picture 53" descr="C:\Users\ecoffey\AppData\Local\Temp\Rar$DRa0.413\Instant Access Client Poe+\Png_64_24_16\Critical\Instant-Access-Client-Poe+_critic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822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6" name="Picture 54" descr="C:\Users\ecoffey\AppData\Local\Temp\Rar$DRa0.408\Instant Access Client Poe+\Png_64_24_16\Default\Instant Access Client Poe+_default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510" y="16514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7" name="Picture 55" descr="C:\Users\ecoffey\AppData\Local\Temp\Rar$DRa0.408\Instant Access Client Poe+\Png_64_24_16\Default\Instant Access Client Poe+_default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416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8" name="Picture 56" descr="C:\Users\ecoffey\AppData\Local\Temp\Rar$DRa0.408\Instant Access Client Poe+\Png_64_24_16\Default\Instant-Access-Client-Poe+_default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896" y="156319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89" name="Picture 57" descr="C:\Users\ecoffey\AppData\Local\Temp\Rar$DRa0.440\Instant Access Client Poe+\Png_64_24_16\Major\Instant Access Client Poe+_major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59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0" name="Picture 58" descr="C:\Users\ecoffey\AppData\Local\Temp\Rar$DRa0.440\Instant Access Client Poe+\Png_64_24_16\Major\Instant Access Client Poe+_major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59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1" name="Picture 59" descr="C:\Users\ecoffey\AppData\Local\Temp\Rar$DRa0.440\Instant Access Client Poe+\Png_64_24_16\Major\Instant-Access-Client-Poe+_major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398" y="15295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2" name="Picture 60" descr="C:\Users\ecoffey\AppData\Local\Temp\Rar$DRa0.657\Instant Access Client Poe+\Png_64_24_16\Minor\Instant Access Client Poe+_minor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12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3" name="Picture 61" descr="C:\Users\ecoffey\AppData\Local\Temp\Rar$DRa0.657\Instant Access Client Poe+\Png_64_24_16\Minor\Instant Access Client Poe+_minor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12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4" name="Picture 62" descr="C:\Users\ecoffey\AppData\Local\Temp\Rar$DRa0.657\Instant Access Client Poe+\Png_64_24_16\Minor\Instant-Access-Client-Poe+_minor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51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5" name="Picture 63" descr="C:\Users\ecoffey\AppData\Local\Temp\Rar$DRa0.782\Instant Access Client Poe+\Png_64_24_16\Normal\Instant-Access-Client-Poe+_normal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407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6" name="Picture 64" descr="C:\Users\ecoffey\AppData\Local\Temp\Rar$DRa0.782\Instant Access Client Poe+\Png_64_24_16\Normal\Instant-Access-Client-Poe+_normal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7" name="Picture 65" descr="C:\Users\ecoffey\AppData\Local\Temp\Rar$DRa0.782\Instant Access Client Poe+\Png_64_24_16\Normal\Instant-Access-Client-Poe+_normal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91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8" name="Picture 66" descr="C:\Users\ecoffey\AppData\Local\Temp\Rar$DRa0.477\Instant Access Client Poe+\Png_64_24_16\Unknown\Instant-Access-Client-Poe+_unknown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231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99" name="Picture 67" descr="C:\Users\ecoffey\AppData\Local\Temp\Rar$DRa0.477\Instant Access Client Poe+\Png_64_24_16\Unknown\Instant-Access-Client-Poe+_unknown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0" name="Picture 68" descr="C:\Users\ecoffey\AppData\Local\Temp\Rar$DRa0.477\Instant Access Client Poe+\Png_64_24_16\Unknown\Instant-Access-Client-Poe+_unknown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28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1" name="Picture 69" descr="C:\Users\ecoffey\AppData\Local\Temp\Rar$DRa0.350\Instant Access Client Poe+\Png_64_24_16\Unmanaged\Instant Access Client Poe+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411" y="31565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2" name="Picture 70" descr="C:\Users\ecoffey\AppData\Local\Temp\Rar$DRa0.350\Instant Access Client Poe+\Png_64_24_16\Unmanaged\Instant-Access-Client-Poe+_unmanaged_1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97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3" name="Picture 71" descr="C:\Users\ecoffey\AppData\Local\Temp\Rar$DRa0.350\Instant Access Client Poe+\Png_64_24_16\Unmanaged\Instant-Access-Client-Poe+_unmanaged_2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797" y="30033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4" name="Picture 72" descr="C:\Users\ecoffey\AppData\Local\Temp\Rar$DRa1.500\Instant Access Client Poe+\Png_64_24_16\Unreachable\Instant-Access-Client-Poe+_unreachable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0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5" name="Picture 73" descr="C:\Users\ecoffey\AppData\Local\Temp\Rar$DRa1.500\Instant Access Client Poe+\Png_64_24_16\Unreachable\Instant-Access-Client-Poe+_unreachable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803" y="2987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6" name="Picture 74" descr="C:\Users\ecoffey\AppData\Local\Temp\Rar$DRa1.500\Instant Access Client Poe+\Png_64_24_16\Unreachable\Instant-Access-Client-Poe+_unreachable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635" y="31565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7" name="Picture 75" descr="C:\Users\ecoffey\AppData\Local\Temp\Rar$DRa1.116\Instant Access Client Poe+\Png_64_24_16\Warning\Instant Access Client Poe+_warning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36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8" name="Picture 76" descr="C:\Users\ecoffey\AppData\Local\Temp\Rar$DRa1.116\Instant Access Client Poe+\Png_64_24_16\Warning\Instant Access Client Poe+_warning_6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50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309" name="Picture 77" descr="C:\Users\ecoffey\AppData\Local\Temp\Rar$DRa1.116\Instant Access Client Poe+\Png_64_24_16\Warning\Instant-Access-Client-Poe+t_warning_1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323" y="15022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461529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</a:t>
            </a:r>
          </a:p>
        </p:txBody>
      </p:sp>
      <p:pic>
        <p:nvPicPr>
          <p:cNvPr id="47106" name="Picture 2" descr="C:\Users\ecoffey\AppData\Local\Temp\Rar$DRa0.324\30072_Devic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938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7" name="Picture 3" descr="C:\Users\ecoffey\AppData\Local\Temp\Rar$DRa0.324\30072_Devic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63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C:\Users\ecoffey\AppData\Local\Temp\Rar$DRa0.324\30072_Devic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9" name="Picture 5" descr="C:\Users\ecoffey\AppData\Local\Temp\Rar$DRa0.324\30072_Devic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48" y="13281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C:\Users\ecoffey\AppData\Local\Temp\Rar$DRa0.324\30072_Devic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63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1" name="Picture 7" descr="C:\Users\ecoffey\AppData\Local\Temp\Rar$DRa0.324\30072_Devic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2" name="Picture 8" descr="C:\Users\ecoffey\AppData\Local\Temp\Rar$DRa0.324\30072_Devic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3" y="13281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3" name="Picture 9" descr="C:\Users\ecoffey\AppData\Local\Temp\Rar$DRa0.324\30072_Devic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484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4" name="Picture 10" descr="C:\Users\ecoffey\AppData\Local\Temp\Rar$DRa0.324\30072_Devic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512" y="411510"/>
            <a:ext cx="3246864" cy="324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5" name="Picture 11" descr="C:\Users\ecoffey\AppData\Local\Temp\Rar$DRa0.324\30072_Devic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6" name="Picture 12" descr="C:\Users\ecoffey\AppData\Local\Temp\Rar$DRa0.324\30072_Devic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134606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7" name="Picture 13" descr="C:\Users\ecoffey\AppData\Local\Temp\Rar$DRa0.324\30072_Devic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8" name="Picture 14" descr="C:\Users\ecoffey\AppData\Local\Temp\Rar$DRa0.324\30072_Devic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9" name="Picture 15" descr="C:\Users\ecoffey\AppData\Local\Temp\Rar$DRa0.324\30072_Devic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0" name="Picture 16" descr="C:\Users\ecoffey\AppData\Local\Temp\Rar$DRa0.324\30072_Devic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00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1" name="Picture 17" descr="C:\Users\ecoffey\AppData\Local\Temp\Rar$DRa0.324\30072_Devic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2" name="Picture 18" descr="C:\Users\ecoffey\AppData\Local\Temp\Rar$DRa0.324\30072_Devic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3" name="Picture 19" descr="C:\Users\ecoffey\AppData\Local\Temp\Rar$DRa0.324\30072_Devic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4" name="Picture 20" descr="C:\Users\ecoffey\AppData\Local\Temp\Rar$DRa0.324\30072_Devic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29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5" name="Picture 21" descr="C:\Users\ecoffey\AppData\Local\Temp\Rar$DRa0.324\30072_Devic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61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6" name="Picture 22" descr="C:\Users\ecoffey\AppData\Local\Temp\Rar$DRa0.324\30072_Devic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7" name="Picture 23" descr="C:\Users\ecoffey\AppData\Local\Temp\Rar$DRa0.324\30072_Devic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48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8" name="Picture 24" descr="C:\Users\ecoffey\AppData\Local\Temp\Rar$DRa0.324\30072_Devic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07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9" name="Picture 25" descr="C:\Users\ecoffey\AppData\Local\Temp\Rar$DRa0.324\30072_Devic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40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0" name="Picture 26" descr="C:\Users\ecoffey\AppData\Local\Temp\Rar$DRa0.324\30072_Devic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58" y="580090"/>
            <a:ext cx="3230488" cy="32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1" name="Picture 27" descr="C:\Users\ecoffey\AppData\Local\Temp\Rar$DRa0.324\30072_Devic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419" y="30548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2" name="Picture 28" descr="C:\Users\ecoffey\AppData\Local\Temp\Rar$DRa0.324\30072_Devic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831" y="1407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3" name="Picture 29" descr="C:\Users\ecoffey\AppData\Local\Temp\Rar$DRa0.324\30072_Devic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477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4" name="Picture 30" descr="C:\Users\ecoffey\AppData\Local\Temp\Rar$DRa0.324\30072_Devic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24\30072_Devic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13" y="26602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24\30072_Devic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639" y="28431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24\30072_Devic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3082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C:\Users\ecoffey\AppData\Local\Temp\Rar$DRa0.281\Cisco Icons November\30072_Device_server_3156\Png_256\30072_Device_server_315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0.281\Cisco Icons November\30072_Device_server_3156\Png_256\30072_Device_server_315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5587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0.281\Cisco Icons November\30072_Device_server_3156\Png_256\30072_Device_server_315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970" y="12773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0.281\Cisco Icons November\30072_Device_server_3156\Png_256\30072_Device_server_315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6631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0.281\Cisco Icons November\30072_Device_server_3156\Png_256\30072_Device_server_315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54777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0.281\Cisco Icons November\30072_Device_server_3156\Png_256\30072_Device_server_315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7966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0.281\Cisco Icons November\30072_Device_server_3156\Png_256\30072_Device_server_315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858" y="192367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756721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Farms</a:t>
            </a:r>
          </a:p>
        </p:txBody>
      </p:sp>
      <p:pic>
        <p:nvPicPr>
          <p:cNvPr id="48130" name="Picture 2" descr="C:\Users\ecoffey\AppData\Local\Temp\Rar$DRa0.836\30073__Device_server_farm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28" y="1243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1" name="Picture 3" descr="C:\Users\ecoffey\AppData\Local\Temp\Rar$DRa0.836\30073__Device_server_farm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760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Users\ecoffey\AppData\Local\Temp\Rar$DRa0.836\30073__Device_server_farm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Users\ecoffey\AppData\Local\Temp\Rar$DRa0.836\30073__Device_server_farm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291" y="1275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4" name="Picture 6" descr="C:\Users\ecoffey\AppData\Local\Temp\Rar$DRa0.836\30073__Device_server_farm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5" name="Picture 7" descr="C:\Users\ecoffey\AppData\Local\Temp\Rar$DRa0.836\30073__Device_server_farm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17" y="1697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6" name="Picture 8" descr="C:\Users\ecoffey\AppData\Local\Temp\Rar$DRa0.836\30073__Device_server_farm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966" y="12806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7" name="Picture 9" descr="C:\Users\ecoffey\AppData\Local\Temp\Rar$DRa0.836\30073__Device_server_farm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25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8" name="Picture 10" descr="C:\Users\ecoffey\AppData\Local\Temp\Rar$DRa0.836\30073__Device_server_farm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535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9" name="Picture 11" descr="C:\Users\ecoffey\AppData\Local\Temp\Rar$DRa0.836\30073__Device_server_farm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050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0" name="Picture 12" descr="C:\Users\ecoffey\AppData\Local\Temp\Rar$DRa0.836\30073__Device_server_farm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243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1" name="Picture 13" descr="C:\Users\ecoffey\AppData\Local\Temp\Rar$DRa0.836\30073__Device_server_farm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435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2" name="Picture 14" descr="C:\Users\ecoffey\AppData\Local\Temp\Rar$DRa0.836\30073__Device_server_farm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7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3" name="Picture 15" descr="C:\Users\ecoffey\AppData\Local\Temp\Rar$DRa0.836\30073__Device_server_farm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4" name="Picture 16" descr="C:\Users\ecoffey\AppData\Local\Temp\Rar$DRa0.836\30073__Device_server_farm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5" name="Picture 17" descr="C:\Users\ecoffey\AppData\Local\Temp\Rar$DRa0.836\30073__Device_server_farm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35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6" name="Picture 18" descr="C:\Users\ecoffey\AppData\Local\Temp\Rar$DRa0.836\30073__Device_server_farm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10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7" name="Picture 19" descr="C:\Users\ecoffey\AppData\Local\Temp\Rar$DRa0.836\30073__Device_server_farm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8" name="Picture 20" descr="C:\Users\ecoffey\AppData\Local\Temp\Rar$DRa0.836\30073__Device_server_farm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485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49" name="Picture 21" descr="C:\Users\ecoffey\AppData\Local\Temp\Rar$DRa0.836\30073__Device_server_farm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612" y="2594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0" name="Picture 22" descr="C:\Users\ecoffey\AppData\Local\Temp\Rar$DRa0.836\30073__Device_server_farm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1" name="Picture 23" descr="C:\Users\ecoffey\AppData\Local\Temp\Rar$DRa0.836\30073__Device_server_farm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474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2" name="Picture 24" descr="C:\Users\ecoffey\AppData\Local\Temp\Rar$DRa0.836\30073__Device_server_farm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98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3" name="Picture 25" descr="C:\Users\ecoffey\AppData\Local\Temp\Rar$DRa0.836\30073__Device_server_farm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4" name="Picture 26" descr="C:\Users\ecoffey\AppData\Local\Temp\Rar$DRa0.836\30073__Device_server_farm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9" y="264572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5" name="Picture 27" descr="C:\Users\ecoffey\AppData\Local\Temp\Rar$DRa0.836\30073__Device_server_farm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183" y="30414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6" name="Picture 28" descr="C:\Users\ecoffey\AppData\Local\Temp\Rar$DRa0.836\30073__Device_server_farm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7" name="Picture 29" descr="C:\Users\ecoffey\AppData\Local\Temp\Rar$DRa0.836\30073__Device_server_farm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439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58" name="Picture 30" descr="C:\Users\ecoffey\AppData\Local\Temp\Rar$DRa0.836\30073__Device_server_farm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36\30073__Device_server_farm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11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36\30073__Device_server_farm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13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36\30073__Device_server_farm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525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548525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Module</a:t>
            </a:r>
          </a:p>
        </p:txBody>
      </p:sp>
      <p:pic>
        <p:nvPicPr>
          <p:cNvPr id="49154" name="Picture 2" descr="C:\Users\ecoffey\AppData\Local\Temp\Rar$DRa0.220\30074_Device_service_modul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5" name="Picture 3" descr="C:\Users\ecoffey\AppData\Local\Temp\Rar$DRa0.220\30074_Device_service_modul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6" name="Picture 4" descr="C:\Users\ecoffey\AppData\Local\Temp\Rar$DRa0.220\30074_Device_service_modul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3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7" name="Picture 5" descr="C:\Users\ecoffey\AppData\Local\Temp\Rar$DRa0.220\30074_Device_service_modul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736" y="13119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8" name="Picture 6" descr="C:\Users\ecoffey\AppData\Local\Temp\Rar$DRa0.220\30074_Device_service_modul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56" y="14792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59" name="Picture 7" descr="C:\Users\ecoffey\AppData\Local\Temp\Rar$DRa0.220\30074_Device_service_modul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0" name="Picture 8" descr="C:\Users\ecoffey\AppData\Local\Temp\Rar$DRa0.220\30074_Device_service_modul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1" name="Picture 9" descr="C:\Users\ecoffey\AppData\Local\Temp\Rar$DRa0.220\30074_Device_service_modul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967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C:\Users\ecoffey\AppData\Local\Temp\Rar$DRa0.220\30074_Device_service_modul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468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3" name="Picture 11" descr="C:\Users\ecoffey\AppData\Local\Temp\Rar$DRa0.220\30074_Device_service_modul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573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4" name="Picture 12" descr="C:\Users\ecoffey\AppData\Local\Temp\Rar$DRa0.220\30074_Device_service_modul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3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5" name="Picture 13" descr="C:\Users\ecoffey\AppData\Local\Temp\Rar$DRa0.220\30074_Device_service_modul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45" y="1460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6" name="Picture 14" descr="C:\Users\ecoffey\AppData\Local\Temp\Rar$DRa0.220\30074_Device_service_modul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7" name="Picture 15" descr="C:\Users\ecoffey\AppData\Local\Temp\Rar$DRa0.220\30074_Device_service_modul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76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8" name="Picture 16" descr="C:\Users\ecoffey\AppData\Local\Temp\Rar$DRa0.220\30074_Device_service_modul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18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9" name="Picture 17" descr="C:\Users\ecoffey\AppData\Local\Temp\Rar$DRa0.220\30074_Device_service_modul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0" name="Picture 18" descr="C:\Users\ecoffey\AppData\Local\Temp\Rar$DRa0.220\30074_Device_service_modul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656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1" name="Picture 19" descr="C:\Users\ecoffey\AppData\Local\Temp\Rar$DRa0.220\30074_Device_service_modul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8503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2" name="Picture 20" descr="C:\Users\ecoffey\AppData\Local\Temp\Rar$DRa0.220\30074_Device_service_modul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3" name="Picture 21" descr="C:\Users\ecoffey\AppData\Local\Temp\Rar$DRa0.220\30074_Device_service_modul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4" name="Picture 22" descr="C:\Users\ecoffey\AppData\Local\Temp\Rar$DRa0.220\30074_Device_service_modul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7909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5" name="Picture 23" descr="C:\Users\ecoffey\AppData\Local\Temp\Rar$DRa0.220\30074_Device_service_modul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21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6" name="Picture 24" descr="C:\Users\ecoffey\AppData\Local\Temp\Rar$DRa0.220\30074_Device_service_modul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03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7" name="Picture 25" descr="C:\Users\ecoffey\AppData\Local\Temp\Rar$DRa0.220\30074_Device_service_modul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5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8" name="Picture 26" descr="C:\Users\ecoffey\AppData\Local\Temp\Rar$DRa0.220\30074_Device_service_modul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79" name="Picture 27" descr="C:\Users\ecoffey\AppData\Local\Temp\Rar$DRa0.220\30074_Device_service_modul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1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0" name="Picture 28" descr="C:\Users\ecoffey\AppData\Local\Temp\Rar$DRa0.220\30074_Device_service_modul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1" name="Picture 29" descr="C:\Users\ecoffey\AppData\Local\Temp\Rar$DRa0.220\30074_Device_service_modul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92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82" name="Picture 30" descr="C:\Users\ecoffey\AppData\Local\Temp\Rar$DRa0.220\30074_Device_service_modul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20\30074_Device_service_modul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90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20\30074_Device_service_modul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426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20\30074_Device_service_modul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2677263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Top Box</a:t>
            </a:r>
          </a:p>
        </p:txBody>
      </p:sp>
      <p:pic>
        <p:nvPicPr>
          <p:cNvPr id="50178" name="Picture 2" descr="C:\Users\ecoffey\AppData\Local\Temp\Rar$DRa0.521\30075_Device_set_top_box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439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79" name="Picture 3" descr="C:\Users\ecoffey\AppData\Local\Temp\Rar$DRa0.521\30075_Device_set_top_box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0" name="Picture 4" descr="C:\Users\ecoffey\AppData\Local\Temp\Rar$DRa0.521\30075_Device_set_top_box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1" name="Picture 5" descr="C:\Users\ecoffey\AppData\Local\Temp\Rar$DRa0.521\30075_Device_set_top_box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814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2" name="Picture 6" descr="C:\Users\ecoffey\AppData\Local\Temp\Rar$DRa0.521\30075_Device_set_top_box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3" name="Picture 7" descr="C:\Users\ecoffey\AppData\Local\Temp\Rar$DRa0.521\30075_Device_set_top_box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64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4" name="Picture 8" descr="C:\Users\ecoffey\AppData\Local\Temp\Rar$DRa0.521\30075_Device_set_top_box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8" y="1448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5" name="Picture 9" descr="C:\Users\ecoffey\AppData\Local\Temp\Rar$DRa0.521\30075_Device_set_top_box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6" name="Picture 10" descr="C:\Users\ecoffey\AppData\Local\Temp\Rar$DRa0.521\30075_Device_set_top_box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31268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7" name="Picture 11" descr="C:\Users\ecoffey\AppData\Local\Temp\Rar$DRa0.521\30075_Device_set_top_box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8" name="Picture 12" descr="C:\Users\ecoffey\AppData\Local\Temp\Rar$DRa0.521\30075_Device_set_top_box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419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9" name="Picture 13" descr="C:\Users\ecoffey\AppData\Local\Temp\Rar$DRa0.521\30075_Device_set_top_box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0" name="Picture 14" descr="C:\Users\ecoffey\AppData\Local\Temp\Rar$DRa0.521\30075_Device_set_top_box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1" name="Picture 15" descr="C:\Users\ecoffey\AppData\Local\Temp\Rar$DRa0.521\30075_Device_set_top_box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4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2" name="Picture 16" descr="C:\Users\ecoffey\AppData\Local\Temp\Rar$DRa0.521\30075_Device_set_top_box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9751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3" name="Picture 17" descr="C:\Users\ecoffey\AppData\Local\Temp\Rar$DRa0.521\30075_Device_set_top_box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3128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4" name="Picture 18" descr="C:\Users\ecoffey\AppData\Local\Temp\Rar$DRa0.521\30075_Device_set_top_box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5" name="Picture 19" descr="C:\Users\ecoffey\AppData\Local\Temp\Rar$DRa0.521\30075_Device_set_top_box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14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6" name="Picture 20" descr="C:\Users\ecoffey\AppData\Local\Temp\Rar$DRa0.521\30075_Device_set_top_box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80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7" name="Picture 21" descr="C:\Users\ecoffey\AppData\Local\Temp\Rar$DRa0.521\30075_Device_set_top_box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8" name="Picture 22" descr="C:\Users\ecoffey\AppData\Local\Temp\Rar$DRa0.521\30075_Device_set_top_box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99" name="Picture 23" descr="C:\Users\ecoffey\AppData\Local\Temp\Rar$DRa0.521\30075_Device_set_top_box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8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0" name="Picture 24" descr="C:\Users\ecoffey\AppData\Local\Temp\Rar$DRa0.521\30075_Device_set_top_box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912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1" name="Picture 25" descr="C:\Users\ecoffey\AppData\Local\Temp\Rar$DRa0.521\30075_Device_set_top_box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2" name="Picture 26" descr="C:\Users\ecoffey\AppData\Local\Temp\Rar$DRa0.521\30075_Device_set_top_box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473" y="31672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3" name="Picture 27" descr="C:\Users\ecoffey\AppData\Local\Temp\Rar$DRa0.521\30075_Device_set_top_box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206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4" name="Picture 28" descr="C:\Users\ecoffey\AppData\Local\Temp\Rar$DRa0.521\30075_Device_set_top_box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5" name="Picture 29" descr="C:\Users\ecoffey\AppData\Local\Temp\Rar$DRa0.521\30075_Device_set_top_box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206" name="Picture 30" descr="C:\Users\ecoffey\AppData\Local\Temp\Rar$DRa0.521\30075_Device_set_top_box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21\30075_Device_set_top_box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04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21\30075_Device_set_top_box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843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21\30075_Device_set_top_box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06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131838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SIP Proxy Server</a:t>
            </a:r>
          </a:p>
        </p:txBody>
      </p:sp>
      <p:pic>
        <p:nvPicPr>
          <p:cNvPr id="51202" name="Picture 2" descr="C:\Users\ecoffey\AppData\Local\Temp\Rar$DRa0.371\30076__Device_SIP_proxy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20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 descr="C:\Users\ecoffey\AppData\Local\Temp\Rar$DRa0.371\30076__Device_SIP_proxy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 descr="C:\Users\ecoffey\AppData\Local\Temp\Rar$DRa0.371\30076__Device_SIP_proxy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88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5" name="Picture 5" descr="C:\Users\ecoffey\AppData\Local\Temp\Rar$DRa0.371\30076__Device_SIP_proxy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569" y="12698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6" name="Picture 6" descr="C:\Users\ecoffey\AppData\Local\Temp\Rar$DRa0.371\30076__Device_SIP_proxy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63" y="1448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7" name="Picture 7" descr="C:\Users\ecoffey\AppData\Local\Temp\Rar$DRa0.371\30076__Device_SIP_proxy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167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8" name="Picture 8" descr="C:\Users\ecoffey\AppData\Local\Temp\Rar$DRa0.371\30076__Device_SIP_proxy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124" y="13262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9" name="Picture 9" descr="C:\Users\ecoffey\AppData\Local\Temp\Rar$DRa0.371\30076__Device_SIP_proxy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771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0" name="Picture 10" descr="C:\Users\ecoffey\AppData\Local\Temp\Rar$DRa0.371\30076__Device_SIP_proxy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33" y="290161"/>
            <a:ext cx="3267033" cy="32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1" name="Picture 11" descr="C:\Users\ecoffey\AppData\Local\Temp\Rar$DRa0.371\30076__Device_SIP_proxy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983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2" name="Picture 12" descr="C:\Users\ecoffey\AppData\Local\Temp\Rar$DRa0.371\30076__Device_SIP_proxy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9" y="13262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3" name="Picture 13" descr="C:\Users\ecoffey\AppData\Local\Temp\Rar$DRa0.371\30076__Device_SIP_proxy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06" y="14771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4" name="Picture 14" descr="C:\Users\ecoffey\AppData\Local\Temp\Rar$DRa0.371\30076__Device_SIP_proxy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5" name="Picture 15" descr="C:\Users\ecoffey\AppData\Local\Temp\Rar$DRa0.371\30076__Device_SIP_proxy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6" name="Picture 16" descr="C:\Users\ecoffey\AppData\Local\Temp\Rar$DRa0.371\30076__Device_SIP_proxy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7" name="Picture 17" descr="C:\Users\ecoffey\AppData\Local\Temp\Rar$DRa0.371\30076__Device_SIP_proxy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8" name="Picture 18" descr="C:\Users\ecoffey\AppData\Local\Temp\Rar$DRa0.371\30076__Device_SIP_proxy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264814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9" name="Picture 19" descr="C:\Users\ecoffey\AppData\Local\Temp\Rar$DRa0.371\30076__Device_SIP_proxy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9" y="2824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0" name="Picture 20" descr="C:\Users\ecoffey\AppData\Local\Temp\Rar$DRa0.371\30076__Device_SIP_proxy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1" name="Picture 21" descr="C:\Users\ecoffey\AppData\Local\Temp\Rar$DRa0.371\30076__Device_SIP_proxy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2" name="Picture 22" descr="C:\Users\ecoffey\AppData\Local\Temp\Rar$DRa0.371\30076__Device_SIP_proxy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3" name="Picture 23" descr="C:\Users\ecoffey\AppData\Local\Temp\Rar$DRa0.371\30076__Device_SIP_proxy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4" name="Picture 24" descr="C:\Users\ecoffey\AppData\Local\Temp\Rar$DRa0.371\30076__Device_SIP_proxy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73" y="262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5" name="Picture 25" descr="C:\Users\ecoffey\AppData\Local\Temp\Rar$DRa0.371\30076__Device_SIP_proxy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7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6" name="Picture 26" descr="C:\Users\ecoffey\AppData\Local\Temp\Rar$DRa0.371\30076__Device_SIP_proxy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221" y="552287"/>
            <a:ext cx="3267033" cy="326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7" name="Picture 27" descr="C:\Users\ecoffey\AppData\Local\Temp\Rar$DRa0.371\30076__Device_SIP_proxy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99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8" name="Picture 28" descr="C:\Users\ecoffey\AppData\Local\Temp\Rar$DRa0.371\30076__Device_SIP_proxy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308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9" name="Picture 29" descr="C:\Users\ecoffey\AppData\Local\Temp\Rar$DRa0.371\30076__Device_SIP_proxy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0" name="Picture 30" descr="C:\Users\ecoffey\AppData\Local\Temp\Rar$DRa0.371\30076__Device_SIP_proxy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71\30076__Device_SIP_proxy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47" y="262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71\30076__Device_SIP_proxy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047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71\30076__Device_SIP_proxy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6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C:\Users\ecoffey\AppData\Local\Temp\Rar$DRa0.664\Cisco Icons November\30076__Device_SIP_proxy_server_3155\Png_256\30076__Device_SIP_proxy_server_315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664\Cisco Icons November\30076__Device_SIP_proxy_server_3155\Png_256\30076__Device_SIP_proxy_server_315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15399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664\Cisco Icons November\30076__Device_SIP_proxy_server_3155\Png_256\30076__Device_SIP_proxy_server_315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30228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664\Cisco Icons November\30076__Device_SIP_proxy_server_3155\Png_256\30076__Device_SIP_proxy_server_315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396" y="14481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664\Cisco Icons November\30076__Device_SIP_proxy_server_3155\Png_256\30076__Device_SIP_proxy_server_315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159135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664\Cisco Icons November\30076__Device_SIP_proxy_server_3155\Png_256\30076__Device_SIP_proxy_server_315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71885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664\Cisco Icons November\30076__Device_SIP_proxy_server_3155\Png_256\30076__Device_SIP_proxy_server_315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71" y="192367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3564974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Host</a:t>
            </a:r>
          </a:p>
        </p:txBody>
      </p:sp>
      <p:pic>
        <p:nvPicPr>
          <p:cNvPr id="52226" name="Picture 2" descr="C:\Users\ecoffey\AppData\Local\Temp\Rar$DRa0.759\30077_Device_standard_hos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345" y="13287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7" name="Picture 3" descr="C:\Users\ecoffey\AppData\Local\Temp\Rar$DRa0.759\30077_Device_standard_hos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13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C:\Users\ecoffey\AppData\Local\Temp\Rar$DRa0.759\30077_Device_standard_hos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99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9" name="Picture 5" descr="C:\Users\ecoffey\AppData\Local\Temp\Rar$DRa0.759\30077_Device_standard_hos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08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0" name="Picture 6" descr="C:\Users\ecoffey\AppData\Local\Temp\Rar$DRa0.759\30077_Device_standard_hos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1" name="Picture 7" descr="C:\Users\ecoffey\AppData\Local\Temp\Rar$DRa0.759\30077_Device_standard_hos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087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2" name="Picture 8" descr="C:\Users\ecoffey\AppData\Local\Temp\Rar$DRa0.759\30077_Device_standard_hos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363" y="12963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3" name="Picture 9" descr="C:\Users\ecoffey\AppData\Local\Temp\Rar$DRa0.759\30077_Device_standard_hos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4993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4" name="Picture 10" descr="C:\Users\ecoffey\AppData\Local\Temp\Rar$DRa0.759\30077_Device_standard_hos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5" name="Picture 11" descr="C:\Users\ecoffey\AppData\Local\Temp\Rar$DRa0.759\30077_Device_standard_hos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77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6" name="Picture 12" descr="C:\Users\ecoffey\AppData\Local\Temp\Rar$DRa0.759\30077_Device_standard_hos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2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7" name="Picture 13" descr="C:\Users\ecoffey\AppData\Local\Temp\Rar$DRa0.759\30077_Device_standard_hos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82" y="14591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8" name="Picture 14" descr="C:\Users\ecoffey\AppData\Local\Temp\Rar$DRa0.759\30077_Device_standard_hos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32" y="16642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9" name="Picture 15" descr="C:\Users\ecoffey\AppData\Local\Temp\Rar$DRa0.759\30077_Device_standard_hos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22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0" name="Picture 16" descr="C:\Users\ecoffey\AppData\Local\Temp\Rar$DRa0.759\30077_Device_standard_hos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1" name="Picture 17" descr="C:\Users\ecoffey\AppData\Local\Temp\Rar$DRa0.759\30077_Device_standard_hos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66" y="30738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2" name="Picture 18" descr="C:\Users\ecoffey\AppData\Local\Temp\Rar$DRa0.759\30077_Device_standard_hos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3" name="Picture 19" descr="C:\Users\ecoffey\AppData\Local\Temp\Rar$DRa0.759\30077_Device_standard_hos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8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4" name="Picture 20" descr="C:\Users\ecoffey\AppData\Local\Temp\Rar$DRa0.759\30077_Device_standard_hos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5" name="Picture 21" descr="C:\Users\ecoffey\AppData\Local\Temp\Rar$DRa0.759\30077_Device_standard_hos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6" name="Picture 22" descr="C:\Users\ecoffey\AppData\Local\Temp\Rar$DRa0.759\30077_Device_standard_hos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7" name="Picture 23" descr="C:\Users\ecoffey\AppData\Local\Temp\Rar$DRa0.759\30077_Device_standard_hos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38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8" name="Picture 24" descr="C:\Users\ecoffey\AppData\Local\Temp\Rar$DRa0.759\30077_Device_standard_hos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49" name="Picture 25" descr="C:\Users\ecoffey\AppData\Local\Temp\Rar$DRa0.759\30077_Device_standard_hos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0" name="Picture 26" descr="C:\Users\ecoffey\AppData\Local\Temp\Rar$DRa0.759\30077_Device_standard_hos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906" y="26631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1" name="Picture 27" descr="C:\Users\ecoffey\AppData\Local\Temp\Rar$DRa0.759\30077_Device_standard_hos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159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2" name="Picture 28" descr="C:\Users\ecoffey\AppData\Local\Temp\Rar$DRa0.759\30077_Device_standard_hos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3" name="Picture 29" descr="C:\Users\ecoffey\AppData\Local\Temp\Rar$DRa0.759\30077_Device_standard_hos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35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54" name="Picture 30" descr="C:\Users\ecoffey\AppData\Local\Temp\Rar$DRa0.759\30077_Device_standard_hos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9\30077_Device_standard_hos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28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9\30077_Device_standard_hos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65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9\30077_Device_standard_hos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774393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Array</a:t>
            </a:r>
          </a:p>
        </p:txBody>
      </p:sp>
      <p:pic>
        <p:nvPicPr>
          <p:cNvPr id="53250" name="Picture 2" descr="C:\Users\ecoffey\AppData\Local\Temp\Rar$DRa0.727\30078_Device_storage_arr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04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1" name="Picture 3" descr="C:\Users\ecoffey\AppData\Local\Temp\Rar$DRa0.727\30078_Device_storage_arr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79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C:\Users\ecoffey\AppData\Local\Temp\Rar$DRa0.727\30078_Device_storage_arr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19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3" name="Picture 5" descr="C:\Users\ecoffey\AppData\Local\Temp\Rar$DRa0.727\30078_Device_storage_arr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442" y="1227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4" name="Picture 6" descr="C:\Users\ecoffey\AppData\Local\Temp\Rar$DRa0.727\30078_Device_storage_arr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854" y="1420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5" name="Picture 7" descr="C:\Users\ecoffey\AppData\Local\Temp\Rar$DRa0.727\30078_Device_storage_arr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3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6" name="Picture 8" descr="C:\Users\ecoffey\AppData\Local\Temp\Rar$DRa0.727\30078_Device_storage_arr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84" y="1227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7" name="Picture 9" descr="C:\Users\ecoffey\AppData\Local\Temp\Rar$DRa0.727\30078_Device_storage_arr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184" y="1400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8" name="Picture 10" descr="C:\Users\ecoffey\AppData\Local\Temp\Rar$DRa0.727\30078_Device_storage_arr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77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9" name="Picture 11" descr="C:\Users\ecoffey\AppData\Local\Temp\Rar$DRa0.727\30078_Device_storage_arr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7081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0" name="Picture 12" descr="C:\Users\ecoffey\AppData\Local\Temp\Rar$DRa0.727\30078_Device_storage_arr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214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1" name="Picture 13" descr="C:\Users\ecoffey\AppData\Local\Temp\Rar$DRa0.727\30078_Device_storage_arr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16" y="1410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2" name="Picture 14" descr="C:\Users\ecoffey\AppData\Local\Temp\Rar$DRa0.727\30078_Device_storage_arr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19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3" name="Picture 15" descr="C:\Users\ecoffey\AppData\Local\Temp\Rar$DRa0.727\30078_Device_storage_arr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2678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4" name="Picture 16" descr="C:\Users\ecoffey\AppData\Local\Temp\Rar$DRa0.727\30078_Device_storage_arr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414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5" name="Picture 17" descr="C:\Users\ecoffey\AppData\Local\Temp\Rar$DRa0.727\30078_Device_storage_arr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47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6" name="Picture 18" descr="C:\Users\ecoffey\AppData\Local\Temp\Rar$DRa0.727\30078_Device_storage_arr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7" name="Picture 19" descr="C:\Users\ecoffey\AppData\Local\Temp\Rar$DRa0.727\30078_Device_storage_arr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8548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8" name="Picture 20" descr="C:\Users\ecoffey\AppData\Local\Temp\Rar$DRa0.727\30078_Device_storage_arr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9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9" name="Picture 21" descr="C:\Users\ecoffey\AppData\Local\Temp\Rar$DRa0.727\30078_Device_storage_arr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78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0" name="Picture 22" descr="C:\Users\ecoffey\AppData\Local\Temp\Rar$DRa0.727\30078_Device_storage_arr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91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1" name="Picture 23" descr="C:\Users\ecoffey\AppData\Local\Temp\Rar$DRa0.727\30078_Device_storage_arr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2" name="Picture 24" descr="C:\Users\ecoffey\AppData\Local\Temp\Rar$DRa0.727\30078_Device_storage_arr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63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3" name="Picture 25" descr="C:\Users\ecoffey\AppData\Local\Temp\Rar$DRa0.727\30078_Device_storage_arr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00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4" name="Picture 26" descr="C:\Users\ecoffey\AppData\Local\Temp\Rar$DRa0.727\30078_Device_storage_arr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278701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5" name="Picture 27" descr="C:\Users\ecoffey\AppData\Local\Temp\Rar$DRa0.727\30078_Device_storage_arr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6" name="Picture 28" descr="C:\Users\ecoffey\AppData\Local\Temp\Rar$DRa0.727\30078_Device_storage_arr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7" name="Picture 29" descr="C:\Users\ecoffey\AppData\Local\Temp\Rar$DRa0.727\30078_Device_storage_arr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78" name="Picture 30" descr="C:\Users\ecoffey\AppData\Local\Temp\Rar$DRa0.727\30078_Device_storage_arr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27\30078_Device_storage_arr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07" y="25850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27\30078_Device_storage_arr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560" y="27833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27\30078_Device_storage_arr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586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215991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Router</a:t>
            </a:r>
          </a:p>
        </p:txBody>
      </p:sp>
      <p:pic>
        <p:nvPicPr>
          <p:cNvPr id="54274" name="Picture 2" descr="C:\Users\ecoffey\AppData\Local\Temp\Rar$DRa0.506\30079__Device_storag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13089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5" name="Picture 3" descr="C:\Users\ecoffey\AppData\Local\Temp\Rar$DRa0.506\30079__Device_storag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4536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C:\Users\ecoffey\AppData\Local\Temp\Rar$DRa0.506\30079__Device_storag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764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7" name="Picture 5" descr="C:\Users\ecoffey\AppData\Local\Temp\Rar$DRa0.506\30079__Device_storag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80" y="1288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8" name="Picture 6" descr="C:\Users\ecoffey\AppData\Local\Temp\Rar$DRa0.506\30079__Device_storag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82" y="14306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9" name="Picture 7" descr="C:\Users\ecoffey\AppData\Local\Temp\Rar$DRa0.506\30079__Device_storag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54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0" name="Picture 8" descr="C:\Users\ecoffey\AppData\Local\Temp\Rar$DRa0.506\30079__Device_storag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13498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1" name="Picture 9" descr="C:\Users\ecoffey\AppData\Local\Temp\Rar$DRa0.506\30079__Device_storag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32" y="14851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2" name="Picture 10" descr="C:\Users\ecoffey\AppData\Local\Temp\Rar$DRa0.506\30079__Device_storag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54313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3" name="Picture 11" descr="C:\Users\ecoffey\AppData\Local\Temp\Rar$DRa0.506\30079__Device_storag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20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4" name="Picture 12" descr="C:\Users\ecoffey\AppData\Local\Temp\Rar$DRa0.506\30079__Device_storag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9" y="13087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5" name="Picture 13" descr="C:\Users\ecoffey\AppData\Local\Temp\Rar$DRa0.506\30079__Device_storag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91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6" name="Picture 14" descr="C:\Users\ecoffey\AppData\Local\Temp\Rar$DRa0.506\30079__Device_storag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80" y="1703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7" name="Picture 15" descr="C:\Users\ecoffey\AppData\Local\Temp\Rar$DRa0.506\30079__Device_storag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89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8" name="Picture 16" descr="C:\Users\ecoffey\AppData\Local\Temp\Rar$DRa0.506\30079__Device_storag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29" y="285210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9" name="Picture 17" descr="C:\Users\ecoffey\AppData\Local\Temp\Rar$DRa0.506\30079__Device_storag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0" name="Picture 18" descr="C:\Users\ecoffey\AppData\Local\Temp\Rar$DRa0.506\30079__Device_storag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1" name="Picture 19" descr="C:\Users\ecoffey\AppData\Local\Temp\Rar$DRa0.506\30079__Device_storag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260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2" name="Picture 20" descr="C:\Users\ecoffey\AppData\Local\Temp\Rar$DRa0.506\30079__Device_storag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3" name="Picture 21" descr="C:\Users\ecoffey\AppData\Local\Temp\Rar$DRa0.506\30079__Device_storag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4" name="Picture 22" descr="C:\Users\ecoffey\AppData\Local\Temp\Rar$DRa0.506\30079__Device_storag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22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5" name="Picture 23" descr="C:\Users\ecoffey\AppData\Local\Temp\Rar$DRa0.506\30079__Device_storag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6" name="Picture 24" descr="C:\Users\ecoffey\AppData\Local\Temp\Rar$DRa0.506\30079__Device_storag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7" name="Picture 25" descr="C:\Users\ecoffey\AppData\Local\Temp\Rar$DRa0.506\30079__Device_storag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55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8" name="Picture 26" descr="C:\Users\ecoffey\AppData\Local\Temp\Rar$DRa0.506\30079__Device_storag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7722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99" name="Picture 27" descr="C:\Users\ecoffey\AppData\Local\Temp\Rar$DRa0.506\30079__Device_storag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0" name="Picture 28" descr="C:\Users\ecoffey\AppData\Local\Temp\Rar$DRa0.506\30079__Device_storag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1" name="Picture 29" descr="C:\Users\ecoffey\AppData\Local\Temp\Rar$DRa0.506\30079__Device_storag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302" name="Picture 30" descr="C:\Users\ecoffey\AppData\Local\Temp\Rar$DRa0.506\30079__Device_storag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06\30079__Device_storag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06\30079__Device_storag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855" y="2849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06\30079__Device_storag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607479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</a:t>
            </a:r>
          </a:p>
        </p:txBody>
      </p:sp>
      <p:pic>
        <p:nvPicPr>
          <p:cNvPr id="55298" name="Picture 2" descr="C:\Users\ecoffey\AppData\Local\Temp\Rar$DRa0.608\30080_Dev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14765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299" name="Picture 3" descr="C:\Users\ecoffey\AppData\Local\Temp\Rar$DRa0.608\30080_Dev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94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0" name="Picture 4" descr="C:\Users\ecoffey\AppData\Local\Temp\Rar$DRa0.608\30080_Dev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3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1" name="Picture 5" descr="C:\Users\ecoffey\AppData\Local\Temp\Rar$DRa0.608\30080_Dev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2" name="Picture 6" descr="C:\Users\ecoffey\AppData\Local\Temp\Rar$DRa0.608\30080_Dev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16394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3" name="Picture 7" descr="C:\Users\ecoffey\AppData\Local\Temp\Rar$DRa0.608\30080_Dev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828" y="1773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4" name="Picture 8" descr="C:\Users\ecoffey\AppData\Local\Temp\Rar$DRa0.608\30080_Dev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5" name="Picture 9" descr="C:\Users\ecoffey\AppData\Local\Temp\Rar$DRa0.608\30080_Dev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6" name="Picture 10" descr="C:\Users\ecoffey\AppData\Local\Temp\Rar$DRa0.608\30080_Device_switch_default_256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4" b="26465"/>
          <a:stretch/>
        </p:blipFill>
        <p:spPr bwMode="auto">
          <a:xfrm>
            <a:off x="5508104" y="1535429"/>
            <a:ext cx="3174856" cy="147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7" name="Picture 11" descr="C:\Users\ecoffey\AppData\Local\Temp\Rar$DRa0.608\30080_Dev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8" name="Picture 12" descr="C:\Users\ecoffey\AppData\Local\Temp\Rar$DRa0.608\30080_Dev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09" name="Picture 13" descr="C:\Users\ecoffey\AppData\Local\Temp\Rar$DRa0.608\30080_Dev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1657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0" name="Picture 14" descr="C:\Users\ecoffey\AppData\Local\Temp\Rar$DRa0.608\30080_Dev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1" name="Picture 15" descr="C:\Users\ecoffey\AppData\Local\Temp\Rar$DRa0.608\30080_Dev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2750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2" name="Picture 16" descr="C:\Users\ecoffey\AppData\Local\Temp\Rar$DRa0.608\30080_Dev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2" y="29329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3" name="Picture 17" descr="C:\Users\ecoffey\AppData\Local\Temp\Rar$DRa0.608\30080_Dev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4" name="Picture 18" descr="C:\Users\ecoffey\AppData\Local\Temp\Rar$DRa0.608\30080_Dev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5" name="Picture 19" descr="C:\Users\ecoffey\AppData\Local\Temp\Rar$DRa0.608\30080_Dev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44" y="30079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6" name="Picture 20" descr="C:\Users\ecoffey\AppData\Local\Temp\Rar$DRa0.608\30080_Dev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7" name="Picture 21" descr="C:\Users\ecoffey\AppData\Local\Temp\Rar$DRa0.608\30080_Dev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8" name="Picture 22" descr="C:\Users\ecoffey\AppData\Local\Temp\Rar$DRa0.608\30080_Dev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19" name="Picture 23" descr="C:\Users\ecoffey\AppData\Local\Temp\Rar$DRa0.608\30080_Dev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0" name="Picture 24" descr="C:\Users\ecoffey\AppData\Local\Temp\Rar$DRa0.608\30080_Dev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28110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1" name="Picture 25" descr="C:\Users\ecoffey\AppData\Local\Temp\Rar$DRa0.608\30080_Dev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69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2" name="Picture 26" descr="C:\Users\ecoffey\AppData\Local\Temp\Rar$DRa0.608\30080_Device_switch_unreachable_256.pn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49" b="28161"/>
          <a:stretch/>
        </p:blipFill>
        <p:spPr bwMode="auto">
          <a:xfrm>
            <a:off x="5305429" y="1613107"/>
            <a:ext cx="3174856" cy="1526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3" name="Picture 27" descr="C:\Users\ecoffey\AppData\Local\Temp\Rar$DRa0.608\30080_Dev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76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4" name="Picture 28" descr="C:\Users\ecoffey\AppData\Local\Temp\Rar$DRa0.608\30080_Dev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340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5" name="Picture 29" descr="C:\Users\ecoffey\AppData\Local\Temp\Rar$DRa0.608\30080_Dev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29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326" name="Picture 30" descr="C:\Users\ecoffey\AppData\Local\Temp\Rar$DRa0.608\30080_Dev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08\30080_Dev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06" y="281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08\30080_Dev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684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08\30080_Dev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12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ecoffey\AppData\Local\Temp\Rar$DRa0.200\Cisco Icons November\30080_Device_switch_3062\Png_256\30080_Device_switch_3062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06860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200\Cisco Icons November\30080_Device_switch_3062\Png_256\30080_Device_switch_3062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285302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200\Cisco Icons November\30080_Device_switch_3062\Png_256\30080_Device_switch_3062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492261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200\Cisco Icons November\30080_Device_switch_3062\Png_256\30080_Device_switch_3062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716219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200\Cisco Icons November\30080_Device_switch_3062\Png_256\30080_Device_switch_3062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10" y="2856529"/>
            <a:ext cx="2882540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200\Cisco Icons November\30080_Device_switch_3062\Png_256\30080_Device_switch_3062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3988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200\Cisco Icons November\30080_Device_switch_3062\Png_256\30080_Device_switch_3062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63838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628556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Tape Array</a:t>
            </a:r>
          </a:p>
        </p:txBody>
      </p:sp>
      <p:pic>
        <p:nvPicPr>
          <p:cNvPr id="56322" name="Picture 2" descr="C:\Users\ecoffey\AppData\Local\Temp\Rar$DRa0.127\30081_Device_tape_arr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24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3" name="Picture 3" descr="C:\Users\ecoffey\AppData\Local\Temp\Rar$DRa0.127\30081_Device_tape_arr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51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 descr="C:\Users\ecoffey\AppData\Local\Temp\Rar$DRa0.127\30081_Device_tape_arr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112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5" name="Picture 5" descr="C:\Users\ecoffey\AppData\Local\Temp\Rar$DRa0.127\30081_Device_tape_arr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76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6" name="Picture 6" descr="C:\Users\ecoffey\AppData\Local\Temp\Rar$DRa0.127\30081_Device_tape_arr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450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7" name="Picture 7" descr="C:\Users\ecoffey\AppData\Local\Temp\Rar$DRa0.127\30081_Device_tape_arr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356" y="168112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8" name="Picture 8" descr="C:\Users\ecoffey\AppData\Local\Temp\Rar$DRa0.127\30081_Device_tape_arr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3432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9" name="Picture 9" descr="C:\Users\ecoffey\AppData\Local\Temp\Rar$DRa0.127\30081_Device_tape_arr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0" name="Picture 10" descr="C:\Users\ecoffey\AppData\Local\Temp\Rar$DRa0.127\30081_Device_tape_arr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64" y="261655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1" name="Picture 11" descr="C:\Users\ecoffey\AppData\Local\Temp\Rar$DRa0.127\30081_Device_tape_arr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2" name="Picture 12" descr="C:\Users\ecoffey\AppData\Local\Temp\Rar$DRa0.127\30081_Device_tape_arr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12" y="1309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3" name="Picture 13" descr="C:\Users\ecoffey\AppData\Local\Temp\Rar$DRa0.127\30081_Device_tape_arr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0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4" name="Picture 14" descr="C:\Users\ecoffey\AppData\Local\Temp\Rar$DRa0.127\30081_Device_tape_arr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5" name="Picture 15" descr="C:\Users\ecoffey\AppData\Local\Temp\Rar$DRa0.127\30081_Device_tape_arr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50" y="26899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6" name="Picture 16" descr="C:\Users\ecoffey\AppData\Local\Temp\Rar$DRa0.127\30081_Device_tape_arr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7" name="Picture 17" descr="C:\Users\ecoffey\AppData\Local\Temp\Rar$DRa0.127\30081_Device_tape_arr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2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8" name="Picture 18" descr="C:\Users\ecoffey\AppData\Local\Temp\Rar$DRa0.127\30081_Device_tape_arr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276" y="2672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39" name="Picture 19" descr="C:\Users\ecoffey\AppData\Local\Temp\Rar$DRa0.127\30081_Device_tape_arr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0" name="Picture 20" descr="C:\Users\ecoffey\AppData\Local\Temp\Rar$DRa0.127\30081_Device_tape_arr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1" name="Picture 21" descr="C:\Users\ecoffey\AppData\Local\Temp\Rar$DRa0.127\30081_Device_tape_arr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75" y="2672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2" name="Picture 22" descr="C:\Users\ecoffey\AppData\Local\Temp\Rar$DRa0.127\30081_Device_tape_arr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0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3" name="Picture 23" descr="C:\Users\ecoffey\AppData\Local\Temp\Rar$DRa0.127\30081_Device_tape_arr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4" name="Picture 24" descr="C:\Users\ecoffey\AppData\Local\Temp\Rar$DRa0.127\30081_Device_tape_arr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71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5" name="Picture 25" descr="C:\Users\ecoffey\AppData\Local\Temp\Rar$DRa0.127\30081_Device_tape_arr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125" y="28118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6" name="Picture 26" descr="C:\Users\ecoffey\AppData\Local\Temp\Rar$DRa0.127\30081_Device_tape_arr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4361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7" name="Picture 27" descr="C:\Users\ecoffey\AppData\Local\Temp\Rar$DRa0.127\30081_Device_tape_arr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4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8" name="Picture 28" descr="C:\Users\ecoffey\AppData\Local\Temp\Rar$DRa0.127\30081_Device_tape_arr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18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49" name="Picture 29" descr="C:\Users\ecoffey\AppData\Local\Temp\Rar$DRa0.127\30081_Device_tape_arr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50" name="Picture 30" descr="C:\Users\ecoffey\AppData\Local\Temp\Rar$DRa0.127\30081_Device_tape_arr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127\30081_Device_tape_arr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127\30081_Device_tape_arr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2822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127\30081_Device_tape_arr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434011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Access Client</a:t>
            </a:r>
          </a:p>
        </p:txBody>
      </p:sp>
      <p:pic>
        <p:nvPicPr>
          <p:cNvPr id="96258" name="Picture 2" descr="C:\Users\ecoffey\AppData\Local\Temp\Rar$DRa0.705\Instant Access Client\Png_64_24_16\Admindown\Instant-Access-Clie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515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59" name="Picture 3" descr="C:\Users\ecoffey\AppData\Local\Temp\Rar$DRa0.705\Instant Access Client\Png_64_24_16\Admindown\Instant-Access-Clie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6549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0" name="Picture 4" descr="C:\Users\ecoffey\AppData\Local\Temp\Rar$DRa0.705\Instant Access Client\Png_64_24_16\Admindown\Instant-Access-Clie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625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1" name="Picture 5" descr="C:\Users\ecoffey\AppData\Local\Temp\Rar$DRa0.207\Instant Access Client\Png_64_24_16\Critical\Instant-Access-Clie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794" y="15284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2" name="Picture 6" descr="C:\Users\ecoffey\AppData\Local\Temp\Rar$DRa0.207\Instant Access Client\Png_64_24_16\Critical\Instant-Access-Clie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09" y="16549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3" name="Picture 7" descr="C:\Users\ecoffey\AppData\Local\Temp\Rar$DRa0.207\Instant Access Client\Png_64_24_16\Critical\Instant-Access-Clie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3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4" name="Picture 8" descr="C:\Users\ecoffey\AppData\Local\Temp\Rar$DRa0.675\Instant Access Client\Png_64_24_16\Default\Instant-Access-Clie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98" y="15330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5" name="Picture 9" descr="C:\Users\ecoffey\AppData\Local\Temp\Rar$DRa0.675\Instant Access Client\Png_64_24_16\Default\Instant-Access-Clie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59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6" name="Picture 10" descr="C:\Users\ecoffey\AppData\Local\Temp\Rar$DRa0.675\Instant Access Client\Png_64_24_16\Default\Instant-Access-Clien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7" name="Picture 11" descr="C:\Users\ecoffey\AppData\Local\Temp\Rar$DRa0.530\Instant Access Client\Png_64_24_16\Major\Instant-Access-Clien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50" y="15022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8" name="Picture 12" descr="C:\Users\ecoffey\AppData\Local\Temp\Rar$DRa0.530\Instant Access Client\Png_64_24_16\Major\Instant-Access-Clien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7" y="16717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69" name="Picture 13" descr="C:\Users\ecoffey\AppData\Local\Temp\Rar$DRa0.530\Instant Access Client\Png_64_24_16\Major\Instant-Access-Clien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37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0" name="Picture 14" descr="C:\Users\ecoffey\AppData\Local\Temp\Rar$DRa0.831\Instant Access Client\Png_64_24_16\Minor\Instant-Access-Clien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9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1" name="Picture 15" descr="C:\Users\ecoffey\AppData\Local\Temp\Rar$DRa0.831\Instant Access Client\Png_64_24_16\Minor\Instant-Access-Clien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9" y="29914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2" name="Picture 16" descr="C:\Users\ecoffey\AppData\Local\Temp\Rar$DRa0.831\Instant Access Client\Png_64_24_16\Minor\Instant-Access-Clien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69" y="31115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3" name="Picture 17" descr="C:\Users\ecoffey\AppData\Local\Temp\Rar$DRa0.273\Instant Access Client\Png_64_24_16\Normal\Instant-Access-Clien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912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4" name="Picture 18" descr="C:\Users\ecoffey\AppData\Local\Temp\Rar$DRa0.273\Instant Access Client\Png_64_24_16\Normal\Instant-Access-Clien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465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5" name="Picture 19" descr="C:\Users\ecoffey\AppData\Local\Temp\Rar$DRa0.273\Instant Access Client\Png_64_24_16\Normal\Instant-Access-Clien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4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6" name="Picture 20" descr="C:\Users\ecoffey\AppData\Local\Temp\Rar$DRa0.384\Instant Access Client\Png_64_24_16\Unknown\Instant-Access-Clien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02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7" name="Picture 21" descr="C:\Users\ecoffey\AppData\Local\Temp\Rar$DRa0.384\Instant Access Client\Png_64_24_16\Unknown\Instant-Access-Clien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51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8" name="Picture 22" descr="C:\Users\ecoffey\AppData\Local\Temp\Rar$DRa0.384\Instant Access Client\Png_64_24_16\Unknown\Instant-Access-Clien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4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79" name="Picture 23" descr="C:\Users\ecoffey\AppData\Local\Temp\Rar$DRa0.495\Instant Access Client\Png_64_24_16\Unmanaged\Instant-Access-Clien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0" name="Picture 24" descr="C:\Users\ecoffey\AppData\Local\Temp\Rar$DRa0.495\Instant Access Client\Png_64_24_16\Unmanaged\Instant-Access-Client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30435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1" name="Picture 25" descr="C:\Users\ecoffey\AppData\Local\Temp\Rar$DRa0.495\Instant Access Client\Png_64_24_16\Unmanaged\Instant-Access-Client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3164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2" name="Picture 26" descr="C:\Users\ecoffey\AppData\Local\Temp\Rar$DRa0.590\Instant Access Client\Png_64_24_16\Unreachable\Instant-Access-Client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3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3" name="Picture 27" descr="C:\Users\ecoffey\AppData\Local\Temp\Rar$DRa0.590\Instant Access Client\Png_64_24_16\Unreachable\Instant-Access-Client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48" y="29817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4" name="Picture 28" descr="C:\Users\ecoffey\AppData\Local\Temp\Rar$DRa0.590\Instant Access Client\Png_64_24_16\Unreachable\Instant-Access-Client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939" y="3134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5" name="Picture 29" descr="C:\Users\ecoffey\AppData\Local\Temp\Rar$DRa1.846\Instant Access Client\Png_64_24_16\Warning\Instant-Access-Client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5134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6" name="Picture 30" descr="C:\Users\ecoffey\AppData\Local\Temp\Rar$DRa1.846\Instant Access Client\Png_64_24_16\Warning\Instant-Access-Client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6675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7" name="Picture 31" descr="C:\Users\ecoffey\AppData\Local\Temp\Rar$DRa1.846\Instant Access Client\Png_64_24_16\Warning\Instant-Access-Client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8" name="Picture 32" descr="C:\Users\ecoffey\AppData\Local\Temp\Rar$DRa0.416\Instant Access Client\Png_256\Instant Access Client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2983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89" name="Picture 33" descr="C:\Users\ecoffey\AppData\Local\Temp\Rar$DRa0.416\Instant Access Client\Png_256\Instant Access Client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54138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0" name="Picture 34" descr="C:\Users\ecoffey\AppData\Local\Temp\Rar$DRa0.416\Instant Access Client\Png_256\Instant Access Client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78439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1" name="Picture 35" descr="C:\Users\ecoffey\AppData\Local\Temp\Rar$DRa0.416\Instant Access Client\Png_256\Instant Access Client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90042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2" name="Picture 36" descr="C:\Users\ecoffey\AppData\Local\Temp\Rar$DRa0.416\Instant Access Client\Png_256\Instant Access Client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14343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3" name="Picture 37" descr="C:\Users\ecoffey\AppData\Local\Temp\Rar$DRa0.416\Instant Access Client\Png_256\Instant Access Client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38644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4" name="Picture 38" descr="C:\Users\ecoffey\AppData\Local\Temp\Rar$DRa0.416\Instant Access Client\Png_256\Instant Access Client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62945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5" name="Picture 39" descr="C:\Users\ecoffey\AppData\Local\Temp\Rar$DRa0.416\Instant Access Client\Png_256\Instant Access Client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87246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6" name="Picture 40" descr="C:\Users\ecoffey\AppData\Local\Temp\Rar$DRa0.416\Instant Access Client\Png_256\Instant Access Client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11547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297" name="Picture 41" descr="C:\Users\ecoffey\AppData\Local\Temp\Rar$DRa0.416\Instant Access Client\Png_256\Instant Access Client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69841" cy="13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609966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Telephony Router</a:t>
            </a:r>
          </a:p>
        </p:txBody>
      </p:sp>
      <p:pic>
        <p:nvPicPr>
          <p:cNvPr id="57346" name="Picture 2" descr="C:\Users\ecoffey\AppData\Local\Temp\Rar$DRa0.467\30082_Device_telephony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7" y="13129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7" name="Picture 3" descr="C:\Users\ecoffey\AppData\Local\Temp\Rar$DRa0.467\30082_Device_telephony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967" y="14937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8" name="Picture 4" descr="C:\Users\ecoffey\AppData\Local\Temp\Rar$DRa0.467\30082_Device_telephony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9" name="Picture 5" descr="C:\Users\ecoffey\AppData\Local\Temp\Rar$DRa0.467\30082_Device_telephony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56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0" name="Picture 6" descr="C:\Users\ecoffey\AppData\Local\Temp\Rar$DRa0.467\30082_Device_telephony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6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1" name="Picture 7" descr="C:\Users\ecoffey\AppData\Local\Temp\Rar$DRa0.467\30082_Device_telephony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7193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2" name="Picture 8" descr="C:\Users\ecoffey\AppData\Local\Temp\Rar$DRa0.467\30082_Device_telephony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3" name="Picture 9" descr="C:\Users\ecoffey\AppData\Local\Temp\Rar$DRa0.467\30082_Device_telephony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4" name="Picture 10" descr="C:\Users\ecoffey\AppData\Local\Temp\Rar$DRa0.467\30082_Device_telephony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363" y="235284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5" name="Picture 11" descr="C:\Users\ecoffey\AppData\Local\Temp\Rar$DRa0.467\30082_Device_telephony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6" name="Picture 12" descr="C:\Users\ecoffey\AppData\Local\Temp\Rar$DRa0.467\30082_Device_telephony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7" name="Picture 13" descr="C:\Users\ecoffey\AppData\Local\Temp\Rar$DRa0.467\30082_Device_telephony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8" name="Picture 14" descr="C:\Users\ecoffey\AppData\Local\Temp\Rar$DRa0.467\30082_Device_telephony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9" name="Picture 15" descr="C:\Users\ecoffey\AppData\Local\Temp\Rar$DRa0.467\30082_Device_telephony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15" y="2651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0" name="Picture 16" descr="C:\Users\ecoffey\AppData\Local\Temp\Rar$DRa0.467\30082_Device_telephony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9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1" name="Picture 17" descr="C:\Users\ecoffey\AppData\Local\Temp\Rar$DRa0.467\30082_Device_telephony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2" name="Picture 18" descr="C:\Users\ecoffey\AppData\Local\Temp\Rar$DRa0.467\30082_Device_telephony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3" name="Picture 19" descr="C:\Users\ecoffey\AppData\Local\Temp\Rar$DRa0.467\30082_Device_telephony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40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4" name="Picture 20" descr="C:\Users\ecoffey\AppData\Local\Temp\Rar$DRa0.467\30082_Device_telephony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5" name="Picture 21" descr="C:\Users\ecoffey\AppData\Local\Temp\Rar$DRa0.467\30082_Device_telephony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5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6" name="Picture 22" descr="C:\Users\ecoffey\AppData\Local\Temp\Rar$DRa0.467\30082_Device_telephony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7" name="Picture 23" descr="C:\Users\ecoffey\AppData\Local\Temp\Rar$DRa0.467\30082_Device_telephony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8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8" name="Picture 24" descr="C:\Users\ecoffey\AppData\Local\Temp\Rar$DRa0.467\30082_Device_telephony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1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9" name="Picture 25" descr="C:\Users\ecoffey\AppData\Local\Temp\Rar$DRa0.467\30082_Device_telephony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0" name="Picture 26" descr="C:\Users\ecoffey\AppData\Local\Temp\Rar$DRa0.467\30082_Device_telephony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8506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1" name="Picture 27" descr="C:\Users\ecoffey\AppData\Local\Temp\Rar$DRa0.467\30082_Device_telephony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9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2" name="Picture 28" descr="C:\Users\ecoffey\AppData\Local\Temp\Rar$DRa0.467\30082_Device_telephony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593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3" name="Picture 29" descr="C:\Users\ecoffey\AppData\Local\Temp\Rar$DRa0.467\30082_Device_telephony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74" name="Picture 30" descr="C:\Users\ecoffey\AppData\Local\Temp\Rar$DRa0.467\30082_Device_telephony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67\30082_Device_telephony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0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67\30082_Device_telephony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084" y="28458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67\30082_Device_telephony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083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328867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Manager</a:t>
            </a:r>
          </a:p>
        </p:txBody>
      </p:sp>
      <p:pic>
        <p:nvPicPr>
          <p:cNvPr id="58370" name="Picture 2" descr="C:\Users\ecoffey\AppData\Local\Temp\Rar$DRa0.714\30083_Device_telepresence_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1" name="Picture 3" descr="C:\Users\ecoffey\AppData\Local\Temp\Rar$DRa0.714\30083_Device_telepresence_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 descr="C:\Users\ecoffey\AppData\Local\Temp\Rar$DRa0.714\30083_Device_telepresence_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3" name="Picture 5" descr="C:\Users\ecoffey\AppData\Local\Temp\Rar$DRa0.714\30083_Device_telepresence_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4" name="Picture 6" descr="C:\Users\ecoffey\AppData\Local\Temp\Rar$DRa0.714\30083_Device_telepresence_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2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5" name="Picture 7" descr="C:\Users\ecoffey\AppData\Local\Temp\Rar$DRa0.714\30083_Device_telepresence_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29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6" name="Picture 8" descr="C:\Users\ecoffey\AppData\Local\Temp\Rar$DRa0.714\30083_Device_telepresence_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7" name="Picture 9" descr="C:\Users\ecoffey\AppData\Local\Temp\Rar$DRa0.714\30083_Device_telepresence_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513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8" name="Picture 10" descr="C:\Users\ecoffey\AppData\Local\Temp\Rar$DRa0.714\30083_Device_telepresence_mana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749" y="479919"/>
            <a:ext cx="3175550" cy="317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9" name="Picture 11" descr="C:\Users\ecoffey\AppData\Local\Temp\Rar$DRa0.714\30083_Device_telepresence_mana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0" name="Picture 12" descr="C:\Users\ecoffey\AppData\Local\Temp\Rar$DRa0.714\30083_Device_telepresence_mana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75" y="13603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1" name="Picture 13" descr="C:\Users\ecoffey\AppData\Local\Temp\Rar$DRa0.714\30083_Device_telepresence_mana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2" name="Picture 14" descr="C:\Users\ecoffey\AppData\Local\Temp\Rar$DRa0.714\30083_Device_telepresence_mana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48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3" name="Picture 15" descr="C:\Users\ecoffey\AppData\Local\Temp\Rar$DRa0.714\30083_Device_telepresence_mana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4" name="Picture 16" descr="C:\Users\ecoffey\AppData\Local\Temp\Rar$DRa0.714\30083_Device_telepresence_mana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5" name="Picture 17" descr="C:\Users\ecoffey\AppData\Local\Temp\Rar$DRa0.714\30083_Device_telepresence_mana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42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6" name="Picture 18" descr="C:\Users\ecoffey\AppData\Local\Temp\Rar$DRa0.714\30083_Device_telepresence_mana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7" name="Picture 19" descr="C:\Users\ecoffey\AppData\Local\Temp\Rar$DRa0.714\30083_Device_telepresence_mana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8" name="Picture 20" descr="C:\Users\ecoffey\AppData\Local\Temp\Rar$DRa0.714\30083_Device_telepresence_mana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45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89" name="Picture 21" descr="C:\Users\ecoffey\AppData\Local\Temp\Rar$DRa0.714\30083_Device_telepresence_mana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72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0" name="Picture 22" descr="C:\Users\ecoffey\AppData\Local\Temp\Rar$DRa0.714\30083_Device_telepresence_mana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19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1" name="Picture 23" descr="C:\Users\ecoffey\AppData\Local\Temp\Rar$DRa0.714\30083_Device_telepresence_mana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242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2" name="Picture 24" descr="C:\Users\ecoffey\AppData\Local\Temp\Rar$DRa0.714\30083_Device_telepresence_mana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3" name="Picture 25" descr="C:\Users\ecoffey\AppData\Local\Temp\Rar$DRa0.714\30083_Device_telepresence_mana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28452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4" name="Picture 26" descr="C:\Users\ecoffey\AppData\Local\Temp\Rar$DRa0.714\30083_Device_telepresence_mana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617705"/>
            <a:ext cx="3274680" cy="327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5" name="Picture 27" descr="C:\Users\ecoffey\AppData\Local\Temp\Rar$DRa0.714\30083_Device_telepresence_mana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6" name="Picture 28" descr="C:\Users\ecoffey\AppData\Local\Temp\Rar$DRa0.714\30083_Device_telepresence_mana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7" name="Picture 29" descr="C:\Users\ecoffey\AppData\Local\Temp\Rar$DRa0.714\30083_Device_telepresence_mana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98" name="Picture 30" descr="C:\Users\ecoffey\AppData\Local\Temp\Rar$DRa0.714\30083_Device_telepresence_mana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14\30083_Device_telepresence_manag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14\30083_Device_telepresence_manag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978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14\30083_Device_telepresence_manag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007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ecoffey\AppData\Local\Temp\Rar$DRa0.704\Cisco Icons November\30083_Device_telepresence_manager_3068\Png_256\30083_Device_telepresence_manager_3068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074429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ecoffey\AppData\Local\Temp\Rar$DRa0.704\Cisco Icons November\30083_Device_telepresence_manager_3068\Png_256\30083_Device_telepresence_manager_3068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38417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ecoffey\AppData\Local\Temp\Rar$DRa0.704\Cisco Icons November\30083_Device_telepresence_manager_3068\Png_256\30083_Device_telepresence_manager_3068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360305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9" name="Picture 5" descr="C:\Users\ecoffey\AppData\Local\Temp\Rar$DRa0.704\Cisco Icons November\30083_Device_telepresence_manager_3068\Png_256\30083_Device_telepresence_manager_3068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5" y="1504950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C:\Users\ecoffey\AppData\Local\Temp\Rar$DRa0.704\Cisco Icons November\30083_Device_telepresence_manager_3068\Png_256\30083_Device_telepresence_manager_3068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738795"/>
            <a:ext cx="2882540" cy="26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1" name="Picture 7" descr="C:\Users\ecoffey\AppData\Local\Temp\Rar$DRa0.704\Cisco Icons November\30083_Device_telepresence_manager_3068\Png_256\30083_Device_telepresence_manager_3068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961" y="1923678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:\Users\ecoffey\AppData\Local\Temp\Rar$DRa0.704\Cisco Icons November\30083_Device_telepresence_manager_3068\Png_256\30083_Device_telepresence_manager_3068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067694"/>
            <a:ext cx="2882540" cy="26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321626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500</a:t>
            </a:r>
          </a:p>
        </p:txBody>
      </p:sp>
      <p:pic>
        <p:nvPicPr>
          <p:cNvPr id="59394" name="Picture 2" descr="C:\Users\ecoffey\AppData\Local\Temp\Rar$DRa0.235\30084_Device_telepresence5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5" name="Picture 3" descr="C:\Users\ecoffey\AppData\Local\Temp\Rar$DRa0.235\30084_Device_telepresence5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6" name="Picture 4" descr="C:\Users\ecoffey\AppData\Local\Temp\Rar$DRa0.235\30084_Device_telepresence5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7" name="Picture 5" descr="C:\Users\ecoffey\AppData\Local\Temp\Rar$DRa0.235\30084_Device_telepresence5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615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8" name="Picture 6" descr="C:\Users\ecoffey\AppData\Local\Temp\Rar$DRa0.235\30084_Device_telepresence5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9" name="Picture 7" descr="C:\Users\ecoffey\AppData\Local\Temp\Rar$DRa0.235\30084_Device_telepresence5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0" name="Picture 8" descr="C:\Users\ecoffey\AppData\Local\Temp\Rar$DRa0.235\30084_Device_telepresence5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943" y="13660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1" name="Picture 9" descr="C:\Users\ecoffey\AppData\Local\Temp\Rar$DRa0.235\30084_Device_telepresence5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2" name="Picture 10" descr="C:\Users\ecoffey\AppData\Local\Temp\Rar$DRa0.235\30084_Device_telepresence5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41313"/>
            <a:ext cx="324036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3" name="Picture 11" descr="C:\Users\ecoffey\AppData\Local\Temp\Rar$DRa0.235\30084_Device_telepresence5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3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4" name="Picture 12" descr="C:\Users\ecoffey\AppData\Local\Temp\Rar$DRa0.235\30084_Device_telepresence5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5" name="Picture 13" descr="C:\Users\ecoffey\AppData\Local\Temp\Rar$DRa0.235\30084_Device_telepresence5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38" y="1533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6" name="Picture 14" descr="C:\Users\ecoffey\AppData\Local\Temp\Rar$DRa0.235\30084_Device_telepresence5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1716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7" name="Picture 15" descr="C:\Users\ecoffey\AppData\Local\Temp\Rar$DRa0.235\30084_Device_telepresence5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8" name="Picture 16" descr="C:\Users\ecoffey\AppData\Local\Temp\Rar$DRa0.235\30084_Device_telepresence5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67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9" name="Picture 17" descr="C:\Users\ecoffey\AppData\Local\Temp\Rar$DRa0.235\30084_Device_telepresence5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6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0" name="Picture 18" descr="C:\Users\ecoffey\AppData\Local\Temp\Rar$DRa0.235\30084_Device_telepresence5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7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1" name="Picture 19" descr="C:\Users\ecoffey\AppData\Local\Temp\Rar$DRa0.235\30084_Device_telepresence5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2" name="Picture 20" descr="C:\Users\ecoffey\AppData\Local\Temp\Rar$DRa0.235\30084_Device_telepresence5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70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3" name="Picture 21" descr="C:\Users\ecoffey\AppData\Local\Temp\Rar$DRa0.235\30084_Device_telepresence5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4" name="Picture 22" descr="C:\Users\ecoffey\AppData\Local\Temp\Rar$DRa0.235\30084_Device_telepresence5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5" name="Picture 23" descr="C:\Users\ecoffey\AppData\Local\Temp\Rar$DRa0.235\30084_Device_telepresence5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6" name="Picture 24" descr="C:\Users\ecoffey\AppData\Local\Temp\Rar$DRa0.235\30084_Device_telepresence5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700" y="2711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7" name="Picture 25" descr="C:\Users\ecoffey\AppData\Local\Temp\Rar$DRa0.235\30084_Device_telepresence5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04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8" name="Picture 26" descr="C:\Users\ecoffey\AppData\Local\Temp\Rar$DRa0.235\30084_Device_telepresence5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83976"/>
            <a:ext cx="3240236" cy="3240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19" name="Picture 27" descr="C:\Users\ecoffey\AppData\Local\Temp\Rar$DRa0.235\30084_Device_telepresence5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0" name="Picture 28" descr="C:\Users\ecoffey\AppData\Local\Temp\Rar$DRa0.235\30084_Device_telepresence5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1" name="Picture 29" descr="C:\Users\ecoffey\AppData\Local\Temp\Rar$DRa0.235\30084_Device_telepresence5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22" name="Picture 30" descr="C:\Users\ecoffey\AppData\Local\Temp\Rar$DRa0.235\30084_Device_telepresence5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35\30084_Device_telepresence5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9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35\30084_Device_telepresence5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28975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35\30084_Device_telepresence5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03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C:\Users\ecoffey\AppData\Local\Temp\Rar$DRa0.023\Cisco Icons November\30084_Device_telepresence500_3064\Png_256\30084_Device_telepresence500_3064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73150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1" name="Picture 3" descr="C:\Users\ecoffey\AppData\Local\Temp\Rar$DRa0.023\Cisco Icons November\30084_Device_telepresence500_3064\Png_256\30084_Device_telepresence500_3064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27995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C:\Users\ecoffey\AppData\Local\Temp\Rar$DRa0.023\Cisco Icons November\30084_Device_telepresence500_3064\Png_256\30084_Device_telepresence500_3064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442229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3" name="Picture 5" descr="C:\Users\ecoffey\AppData\Local\Temp\Rar$DRa0.023\Cisco Icons November\30084_Device_telepresence500_3064\Png_256\30084_Device_telepresence500_3064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671" y="1650156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C:\Users\ecoffey\AppData\Local\Temp\Rar$DRa0.023\Cisco Icons November\30084_Device_telepresence500_3064\Png_256\30084_Device_telepresence500_3064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81814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Picture 7" descr="C:\Users\ecoffey\AppData\Local\Temp\Rar$DRa0.023\Cisco Icons November\30084_Device_telepresence500_3064\Png_256\30084_Device_telepresence500_3064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923678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C:\Users\ecoffey\AppData\Local\Temp\Rar$DRa0.023\Cisco Icons November\30084_Device_telepresence500_3064\Png_256\30084_Device_telepresence500_3064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3970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678208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1000</a:t>
            </a:r>
          </a:p>
        </p:txBody>
      </p:sp>
      <p:pic>
        <p:nvPicPr>
          <p:cNvPr id="60418" name="Picture 2" descr="C:\Users\ecoffey\AppData\Local\Temp\Rar$DRa0.248\30085_Device_telepresence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830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9" name="Picture 3" descr="C:\Users\ecoffey\AppData\Local\Temp\Rar$DRa0.248\30085_Device_telepresence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345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 descr="C:\Users\ecoffey\AppData\Local\Temp\Rar$DRa0.248\30085_Device_telepresence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173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1" name="Picture 5" descr="C:\Users\ecoffey\AppData\Local\Temp\Rar$DRa0.248\30085_Device_telepresence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2" name="Picture 6" descr="C:\Users\ecoffey\AppData\Local\Temp\Rar$DRa0.248\30085_Device_telepresence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925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3" name="Picture 7" descr="C:\Users\ecoffey\AppData\Local\Temp\Rar$DRa0.248\30085_Device_telepresence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4" name="Picture 8" descr="C:\Users\ecoffey\AppData\Local\Temp\Rar$DRa0.248\30085_Device_telepresence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706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5" name="Picture 9" descr="C:\Users\ecoffey\AppData\Local\Temp\Rar$DRa0.248\30085_Device_telepresence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6" name="Picture 10" descr="C:\Users\ecoffey\AppData\Local\Temp\Rar$DRa0.248\30085_Device_telepresence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637" y="222010"/>
            <a:ext cx="3384376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7" name="Picture 11" descr="C:\Users\ecoffey\AppData\Local\Temp\Rar$DRa0.248\30085_Device_telepresence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8" name="Picture 12" descr="C:\Users\ecoffey\AppData\Local\Temp\Rar$DRa0.248\30085_Device_telepresence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9" name="Picture 13" descr="C:\Users\ecoffey\AppData\Local\Temp\Rar$DRa0.248\30085_Device_telepresence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3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0" name="Picture 14" descr="C:\Users\ecoffey\AppData\Local\Temp\Rar$DRa0.248\30085_Device_telepresence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1" name="Picture 15" descr="C:\Users\ecoffey\AppData\Local\Temp\Rar$DRa0.248\30085_Device_telepresence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2719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2" name="Picture 16" descr="C:\Users\ecoffey\AppData\Local\Temp\Rar$DRa0.248\30085_Device_telepresence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00" y="28711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3" name="Picture 17" descr="C:\Users\ecoffey\AppData\Local\Temp\Rar$DRa0.248\30085_Device_telepresence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309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4" name="Picture 18" descr="C:\Users\ecoffey\AppData\Local\Temp\Rar$DRa0.248\30085_Device_telepresence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3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5" name="Picture 19" descr="C:\Users\ecoffey\AppData\Local\Temp\Rar$DRa0.248\30085_Device_telepresence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11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6" name="Picture 20" descr="C:\Users\ecoffey\AppData\Local\Temp\Rar$DRa0.248\30085_Device_telepresence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7" name="Picture 21" descr="C:\Users\ecoffey\AppData\Local\Temp\Rar$DRa0.248\30085_Device_telepresence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8" name="Picture 22" descr="C:\Users\ecoffey\AppData\Local\Temp\Rar$DRa0.248\30085_Device_telepresence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06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39" name="Picture 23" descr="C:\Users\ecoffey\AppData\Local\Temp\Rar$DRa0.248\30085_Device_telepresence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0" name="Picture 24" descr="C:\Users\ecoffey\AppData\Local\Temp\Rar$DRa0.248\30085_Device_telepresence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1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1" name="Picture 25" descr="C:\Users\ecoffey\AppData\Local\Temp\Rar$DRa0.248\30085_Device_telepresence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1" y="2906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2" name="Picture 26" descr="C:\Users\ecoffey\AppData\Local\Temp\Rar$DRa0.248\30085_Device_telepresence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8686"/>
            <a:ext cx="3174856" cy="317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3" name="Picture 27" descr="C:\Users\ecoffey\AppData\Local\Temp\Rar$DRa0.248\30085_Device_telepresence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0891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4" name="Picture 28" descr="C:\Users\ecoffey\AppData\Local\Temp\Rar$DRa0.248\30085_Device_telepresence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5" name="Picture 29" descr="C:\Users\ecoffey\AppData\Local\Temp\Rar$DRa0.248\30085_Device_telepresence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46" name="Picture 30" descr="C:\Users\ecoffey\AppData\Local\Temp\Rar$DRa0.248\30085_Device_telepresence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48\30085_Device_telepresence1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48\30085_Device_telepresence1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224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48\30085_Device_telepresence1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53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ecoffey\AppData\Local\Temp\Rar$DRa0.458\Cisco Icons November\30085_Device_telepresence1000_3065\Png_256\30085_Device_telepresence1000_306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906445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 descr="C:\Users\ecoffey\AppData\Local\Temp\Rar$DRa0.458\Cisco Icons November\30085_Device_telepresence1000_3065\Png_256\30085_Device_telepresence1000_306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073150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ecoffey\AppData\Local\Temp\Rar$DRa0.458\Cisco Icons November\30085_Device_telepresence1000_3065\Png_256\30085_Device_telepresence1000_306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29149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5" descr="C:\Users\ecoffey\AppData\Local\Temp\Rar$DRa0.458\Cisco Icons November\30085_Device_telepresence1000_3065\Png_256\30085_Device_telepresence1000_306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539243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C:\Users\ecoffey\AppData\Local\Temp\Rar$DRa0.458\Cisco Icons November\30085_Device_telepresence1000_3065\Png_256\30085_Device_telepresence1000_306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154" y="1800215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7" descr="C:\Users\ecoffey\AppData\Local\Temp\Rar$DRa0.458\Cisco Icons November\30085_Device_telepresence1000_3065\Png_256\30085_Device_telepresence1000_306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798" y="1923678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C:\Users\ecoffey\AppData\Local\Temp\Rar$DRa0.458\Cisco Icons November\30085_Device_telepresence1000_3065\Png_256\30085_Device_telepresence1000_306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139702"/>
            <a:ext cx="2869841" cy="257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022689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Telepresence 3000</a:t>
            </a:r>
          </a:p>
        </p:txBody>
      </p:sp>
      <p:pic>
        <p:nvPicPr>
          <p:cNvPr id="61444" name="Picture 4" descr="C:\Users\ecoffey\AppData\Local\Temp\Rar$DRa0.151\30086_Device_telepresence3000_major_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33" y="18404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47" name="Picture 7" descr="C:\Users\ecoffey\AppData\Local\Temp\Rar$DRa0.151\30086_Device_telepresence3000_minor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33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0" name="Picture 10" descr="C:\Users\ecoffey\AppData\Local\Temp\Rar$DRa0.151\30086_Device_telepresence3000_unkn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3" name="Picture 13" descr="C:\Users\ecoffey\AppData\Local\Temp\Rar$DRa0.151\30086_Device_telepresence3000_unmanaged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6" name="Picture 16" descr="C:\Users\ecoffey\AppData\Local\Temp\Rar$DRa0.151\30086_Device_telepresence3000_unreachable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7202"/>
            <a:ext cx="3304919" cy="330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7" name="Picture 17" descr="C:\Users\ecoffey\AppData\Local\Temp\Rar$DRa0.151\30086_Device_telepresence3000_unreachable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0" name="Picture 20" descr="C:\Users\ecoffey\AppData\Local\Temp\Rar$DRa0.151\30086_Device_telepresence3000_warning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C:\Users\ecoffey\AppData\Local\Temp\Rar$DRa0.974\Cisco Icons November\30086_Device_telepresence3000_3066\Png 64 24 16\admindown\Device_telepresence3000_3066_admindown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02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3" name="Picture 7" descr="C:\Users\ecoffey\AppData\Local\Temp\Rar$DRa0.545\Cisco Icons November\30086_Device_telepresence3000_3066\Png 64 24 16\critical\Device_telepresence3000_3066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692" y="18404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C:\Users\ecoffey\AppData\Local\Temp\Rar$DRa0.848\30086_Device_telepresence3000_default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78922"/>
            <a:ext cx="3282493" cy="328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6" descr="C:\Users\ecoffey\AppData\Local\Temp\Rar$DRa0.848\30086_Device_telepresence3000_default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3" name="Picture 17" descr="C:\Users\ecoffey\AppData\Local\Temp\Rar$DRa0.348\Cisco Icons November\30086_Device_telepresence3000_3066\Png_256\30086_Device_telepresence3000_3066_admindown_25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38463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C:\Users\ecoffey\AppData\Local\Temp\Rar$DRa0.348\Cisco Icons November\30086_Device_telepresence3000_3066\Png_256\30086_Device_telepresence3000_3066_critical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187068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5" name="Picture 19" descr="C:\Users\ecoffey\AppData\Local\Temp\Rar$DRa0.348\Cisco Icons November\30086_Device_telepresence3000_3066\Png_256\30086_Device_telepresence3000_3066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554524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C:\Users\ecoffey\AppData\Local\Temp\Rar$DRa0.348\Cisco Icons November\30086_Device_telepresence3000_3066\Png_256\30086_Device_telepresence3000_3066_minor_25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571" y="2859782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7" name="Picture 21" descr="C:\Users\ecoffey\AppData\Local\Temp\Rar$DRa0.348\Cisco Icons November\30086_Device_telepresence3000_3066\Png_256\30086_Device_telepresence3000_3066_unknown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106905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C:\Users\ecoffey\AppData\Local\Temp\Rar$DRa0.348\Cisco Icons November\30086_Device_telepresence3000_3066\Png_256\30086_Device_telepresence3000_3066_unmanaged_25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291830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9" name="Picture 23" descr="C:\Users\ecoffey\AppData\Local\Temp\Rar$DRa0.348\Cisco Icons November\30086_Device_telepresence3000_3066\Png_256\30086_Device_telepresence3000_3066_warning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536804"/>
            <a:ext cx="3136508" cy="1104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17" descr="C:\Users\ecoffey\AppData\Local\Temp\Rar$DRa0.151\30086_Device_telepresence3000_unreachable_64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98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3003113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Television</a:t>
            </a:r>
          </a:p>
        </p:txBody>
      </p:sp>
      <p:pic>
        <p:nvPicPr>
          <p:cNvPr id="62466" name="Picture 2" descr="C:\Users\ecoffey\AppData\Local\Temp\Rar$DRa0.500\30087_Device_television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6512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7" name="Picture 3" descr="C:\Users\ecoffey\AppData\Local\Temp\Rar$DRa0.500\30087_Device_television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8" name="Picture 4" descr="C:\Users\ecoffey\AppData\Local\Temp\Rar$DRa0.500\30087_Device_television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183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469" name="Picture 5" descr="C:\Users\ecoffey\AppData\Local\Temp\Rar$DRa0.500\30087_Device_television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159196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Terminal</a:t>
            </a:r>
          </a:p>
        </p:txBody>
      </p:sp>
      <p:pic>
        <p:nvPicPr>
          <p:cNvPr id="63490" name="Picture 2" descr="C:\Users\ecoffey\AppData\Local\Temp\Rar$DRa0.175\30088_Device_termina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30" y="1307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1" name="Picture 3" descr="C:\Users\ecoffey\AppData\Local\Temp\Rar$DRa0.175\30088_Device_termina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72" y="14857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C:\Users\ecoffey\AppData\Local\Temp\Rar$DRa0.175\30088_Device_termina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78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 descr="C:\Users\ecoffey\AppData\Local\Temp\Rar$DRa0.175\30088_Device_termina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426" y="13768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C:\Users\ecoffey\AppData\Local\Temp\Rar$DRa0.175\30088_Device_termina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5374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5" name="Picture 7" descr="C:\Users\ecoffey\AppData\Local\Temp\Rar$DRa0.175\30088_Device_termina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768" y="1730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6" name="Picture 8" descr="C:\Users\ecoffey\AppData\Local\Temp\Rar$DRa0.175\30088_Device_termina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097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7" name="Picture 9" descr="C:\Users\ecoffey\AppData\Local\Temp\Rar$DRa0.175\30088_Device_termina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64" y="15771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8" name="Picture 10" descr="C:\Users\ecoffey\AppData\Local\Temp\Rar$DRa0.175\30088_Device_termina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62" y="51470"/>
            <a:ext cx="3537549" cy="3537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9" name="Picture 11" descr="C:\Users\ecoffey\AppData\Local\Temp\Rar$DRa0.175\30088_Device_termina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64" y="17202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0" name="Picture 12" descr="C:\Users\ecoffey\AppData\Local\Temp\Rar$DRa0.175\30088_Device_termina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3052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1" name="Picture 13" descr="C:\Users\ecoffey\AppData\Local\Temp\Rar$DRa0.175\30088_Device_termina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0" y="14857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2" name="Picture 14" descr="C:\Users\ecoffey\AppData\Local\Temp\Rar$DRa0.175\30088_Device_termina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3" name="Picture 15" descr="C:\Users\ecoffey\AppData\Local\Temp\Rar$DRa0.175\30088_Device_termina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7424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4" name="Picture 16" descr="C:\Users\ecoffey\AppData\Local\Temp\Rar$DRa0.175\30088_Device_termina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2892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5" name="Picture 17" descr="C:\Users\ecoffey\AppData\Local\Temp\Rar$DRa0.175\30088_Device_termina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6" name="Picture 18" descr="C:\Users\ecoffey\AppData\Local\Temp\Rar$DRa0.175\30088_Device_termina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7" name="Picture 19" descr="C:\Users\ecoffey\AppData\Local\Temp\Rar$DRa0.175\30088_Device_termina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90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8" name="Picture 20" descr="C:\Users\ecoffey\AppData\Local\Temp\Rar$DRa0.175\30088_Device_termina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83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09" name="Picture 21" descr="C:\Users\ecoffey\AppData\Local\Temp\Rar$DRa0.175\30088_Device_termina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0" name="Picture 22" descr="C:\Users\ecoffey\AppData\Local\Temp\Rar$DRa0.175\30088_Device_termina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1" name="Picture 23" descr="C:\Users\ecoffey\AppData\Local\Temp\Rar$DRa0.175\30088_Device_termina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83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2" name="Picture 24" descr="C:\Users\ecoffey\AppData\Local\Temp\Rar$DRa0.175\30088_Device_termina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3" name="Picture 25" descr="C:\Users\ecoffey\AppData\Local\Temp\Rar$DRa0.175\30088_Device_termina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9016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4" name="Picture 26" descr="C:\Users\ecoffey\AppData\Local\Temp\Rar$DRa0.175\30088_Device_termina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02671"/>
            <a:ext cx="3503017" cy="350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5" name="Picture 27" descr="C:\Users\ecoffey\AppData\Local\Temp\Rar$DRa0.175\30088_Device_termina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30957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6" name="Picture 28" descr="C:\Users\ecoffey\AppData\Local\Temp\Rar$DRa0.175\30088_Device_termina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7" name="Picture 29" descr="C:\Users\ecoffey\AppData\Local\Temp\Rar$DRa0.175\30088_Device_termina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518" name="Picture 30" descr="C:\Users\ecoffey\AppData\Local\Temp\Rar$DRa0.175\30088_Device_termina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C:\Users\ecoffey\AppData\Local\Temp\Rar$DRa0.449\Cisco Icons November\30088_Device_terminal_3046\Png_256\30088_Device_terminal_304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791554"/>
            <a:ext cx="3263492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C:\Users\ecoffey\AppData\Local\Temp\Rar$DRa0.449\Cisco Icons November\30088_Device_terminal_3046\Png_256\30088_Device_terminal_304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5013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C:\Users\ecoffey\AppData\Local\Temp\Rar$DRa0.449\Cisco Icons November\30088_Device_terminal_3046\Png_256\30088_Device_terminal_304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73150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5" name="Picture 5" descr="C:\Users\ecoffey\AppData\Local\Temp\Rar$DRa0.449\Cisco Icons November\30088_Device_terminal_3046\Png_256\30088_Device_terminal_304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5493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C:\Users\ecoffey\AppData\Local\Temp\Rar$DRa0.449\Cisco Icons November\30088_Device_terminal_3046\Png_256\30088_Device_terminal_304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28" y="1437812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 descr="C:\Users\ecoffey\AppData\Local\Temp\Rar$DRa0.449\Cisco Icons November\30088_Device_terminal_3046\Png_256\30088_Device_terminal_304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49" y="1679394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8" name="Picture 8" descr="C:\Users\ecoffey\AppData\Local\Temp\Rar$DRa0.449\Cisco Icons November\30088_Device_terminal_3046\Png_256\30088_Device_terminal_304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239" y="1923678"/>
            <a:ext cx="3250794" cy="275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175\30088_Device_termina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30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175\30088_Device_termina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350" y="29237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175\30088_Device_termina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178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412202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UBR 910</a:t>
            </a:r>
          </a:p>
        </p:txBody>
      </p:sp>
      <p:pic>
        <p:nvPicPr>
          <p:cNvPr id="64514" name="Picture 2" descr="C:\Users\ecoffey\AppData\Local\Temp\Rar$DRa0.734\30089_Device_UBR91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13793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5" name="Picture 3" descr="C:\Users\ecoffey\AppData\Local\Temp\Rar$DRa0.734\30089_Device_UBR91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15689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C:\Users\ecoffey\AppData\Local\Temp\Rar$DRa0.734\30089_Device_UBR91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2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7" name="Picture 5" descr="C:\Users\ecoffey\AppData\Local\Temp\Rar$DRa0.734\30089_Device_UBR91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28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8" name="Picture 6" descr="C:\Users\ecoffey\AppData\Local\Temp\Rar$DRa0.734\30089_Device_UBR91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4946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9" name="Picture 7" descr="C:\Users\ecoffey\AppData\Local\Temp\Rar$DRa0.734\30089_Device_UBR91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954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0" name="Picture 8" descr="C:\Users\ecoffey\AppData\Local\Temp\Rar$DRa0.734\30089_Device_UBR91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1" name="Picture 9" descr="C:\Users\ecoffey\AppData\Local\Temp\Rar$DRa0.734\30089_Device_UBR91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15393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2" name="Picture 10" descr="C:\Users\ecoffey\AppData\Local\Temp\Rar$DRa0.734\30089_Device_UBR91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47534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3" name="Picture 11" descr="C:\Users\ecoffey\AppData\Local\Temp\Rar$DRa0.734\30089_Device_UBR91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2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4" name="Picture 12" descr="C:\Users\ecoffey\AppData\Local\Temp\Rar$DRa0.734\30089_Device_UBR91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48" y="13430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5" name="Picture 13" descr="C:\Users\ecoffey\AppData\Local\Temp\Rar$DRa0.734\30089_Device_UBR91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15125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6" name="Picture 14" descr="C:\Users\ecoffey\AppData\Local\Temp\Rar$DRa0.734\30089_Device_UBR91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7" name="Picture 15" descr="C:\Users\ecoffey\AppData\Local\Temp\Rar$DRa0.734\30089_Device_UBR91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28281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8" name="Picture 16" descr="C:\Users\ecoffey\AppData\Local\Temp\Rar$DRa0.734\30089_Device_UBR91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01" y="29891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9" name="Picture 17" descr="C:\Users\ecoffey\AppData\Local\Temp\Rar$DRa0.734\30089_Device_UBR91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0" name="Picture 18" descr="C:\Users\ecoffey\AppData\Local\Temp\Rar$DRa0.734\30089_Device_UBR91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1" name="Picture 19" descr="C:\Users\ecoffey\AppData\Local\Temp\Rar$DRa0.734\30089_Device_UBR91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2" name="Picture 20" descr="C:\Users\ecoffey\AppData\Local\Temp\Rar$DRa0.734\30089_Device_UBR91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06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3" name="Picture 21" descr="C:\Users\ecoffey\AppData\Local\Temp\Rar$DRa0.734\30089_Device_UBR91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4" name="Picture 22" descr="C:\Users\ecoffey\AppData\Local\Temp\Rar$DRa0.734\30089_Device_UBR91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132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5" name="Picture 23" descr="C:\Users\ecoffey\AppData\Local\Temp\Rar$DRa0.734\30089_Device_UBR91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407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6" name="Picture 24" descr="C:\Users\ecoffey\AppData\Local\Temp\Rar$DRa0.734\30089_Device_UBR91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182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7" name="Picture 25" descr="C:\Users\ecoffey\AppData\Local\Temp\Rar$DRa0.734\30089_Device_UBR91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421" y="290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8" name="Picture 26" descr="C:\Users\ecoffey\AppData\Local\Temp\Rar$DRa0.734\30089_Device_UBR91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487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39" name="Picture 27" descr="C:\Users\ecoffey\AppData\Local\Temp\Rar$DRa0.734\30089_Device_UBR91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479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0" name="Picture 28" descr="C:\Users\ecoffey\AppData\Local\Temp\Rar$DRa0.734\30089_Device_UBR91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1" name="Picture 29" descr="C:\Users\ecoffey\AppData\Local\Temp\Rar$DRa0.734\30089_Device_UBR91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42" name="Picture 30" descr="C:\Users\ecoffey\AppData\Local\Temp\Rar$DRa0.734\30089_Device_UBR91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34\30089_Device_UBR91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34\30089_Device_UBR91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29110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34\30089_Device_UBR91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575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478491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UCS Switch</a:t>
            </a:r>
          </a:p>
        </p:txBody>
      </p:sp>
      <p:pic>
        <p:nvPicPr>
          <p:cNvPr id="65538" name="Picture 2" descr="C:\Users\ecoffey\AppData\Local\Temp\Rar$DRa0.403\30090_Device_UCS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14417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39" name="Picture 3" descr="C:\Users\ecoffey\AppData\Local\Temp\Rar$DRa0.403\30090_Device_UCS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0" name="Picture 4" descr="C:\Users\ecoffey\AppData\Local\Temp\Rar$DRa0.403\30090_Device_UCS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1" name="Picture 5" descr="C:\Users\ecoffey\AppData\Local\Temp\Rar$DRa0.403\30090_Device_UCS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4638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2" name="Picture 6" descr="C:\Users\ecoffey\AppData\Local\Temp\Rar$DRa0.403\30090_Device_UCS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3" name="Picture 7" descr="C:\Users\ecoffey\AppData\Local\Temp\Rar$DRa0.403\30090_Device_UCS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36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4" name="Picture 8" descr="C:\Users\ecoffey\AppData\Local\Temp\Rar$DRa0.403\30090_Device_UCS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028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5" name="Picture 9" descr="C:\Users\ecoffey\AppData\Local\Temp\Rar$DRa0.403\30090_Device_UCS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6" name="Picture 10" descr="C:\Users\ecoffey\AppData\Local\Temp\Rar$DRa0.403\30090_Device_UCS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556" y="25717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7" name="Picture 11" descr="C:\Users\ecoffey\AppData\Local\Temp\Rar$DRa0.403\30090_Device_UCS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465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8" name="Picture 12" descr="C:\Users\ecoffey\AppData\Local\Temp\Rar$DRa0.403\30090_Device_UCS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00" y="1357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49" name="Picture 13" descr="C:\Users\ecoffey\AppData\Local\Temp\Rar$DRa0.403\30090_Device_UCS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0" name="Picture 14" descr="C:\Users\ecoffey\AppData\Local\Temp\Rar$DRa0.403\30090_Device_UCS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306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1" name="Picture 15" descr="C:\Users\ecoffey\AppData\Local\Temp\Rar$DRa0.403\30090_Device_UCS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28511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2" name="Picture 16" descr="C:\Users\ecoffey\AppData\Local\Temp\Rar$DRa0.403\30090_Device_UCS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3" name="Picture 17" descr="C:\Users\ecoffey\AppData\Local\Temp\Rar$DRa0.403\30090_Device_UCS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3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4" name="Picture 18" descr="C:\Users\ecoffey\AppData\Local\Temp\Rar$DRa0.403\30090_Device_UCS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5" name="Picture 19" descr="C:\Users\ecoffey\AppData\Local\Temp\Rar$DRa0.403\30090_Device_UCS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6" name="Picture 20" descr="C:\Users\ecoffey\AppData\Local\Temp\Rar$DRa0.403\30090_Device_UCS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7" name="Picture 21" descr="C:\Users\ecoffey\AppData\Local\Temp\Rar$DRa0.403\30090_Device_UCS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8" name="Picture 22" descr="C:\Users\ecoffey\AppData\Local\Temp\Rar$DRa0.403\30090_Device_UCS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59" name="Picture 23" descr="C:\Users\ecoffey\AppData\Local\Temp\Rar$DRa0.403\30090_Device_UCS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0" name="Picture 24" descr="C:\Users\ecoffey\AppData\Local\Temp\Rar$DRa0.403\30090_Device_UCS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8050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1" name="Picture 25" descr="C:\Users\ecoffey\AppData\Local\Temp\Rar$DRa0.403\30090_Device_UCS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252" y="29900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2" name="Picture 26" descr="C:\Users\ecoffey\AppData\Local\Temp\Rar$DRa0.403\30090_Device_UCS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62" y="319842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3" name="Picture 27" descr="C:\Users\ecoffey\AppData\Local\Temp\Rar$DRa0.403\30090_Device_UCS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4" name="Picture 28" descr="C:\Users\ecoffey\AppData\Local\Temp\Rar$DRa0.403\30090_Device_UCS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5" name="Picture 29" descr="C:\Users\ecoffey\AppData\Local\Temp\Rar$DRa0.403\30090_Device_UCS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37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566" name="Picture 30" descr="C:\Users\ecoffey\AppData\Local\Temp\Rar$DRa0.403\30090_Device_UCS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03\30090_Device_UCS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0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03\30090_Device_UCS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891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03\30090_Device_UCS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72" y="31632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01651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Unified Border Element</a:t>
            </a:r>
          </a:p>
        </p:txBody>
      </p:sp>
      <p:pic>
        <p:nvPicPr>
          <p:cNvPr id="66562" name="Picture 2" descr="C:\Users\ecoffey\AppData\Local\Temp\Rar$DRa0.993\30091_Device_unified_border_eleme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809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3" name="Picture 3" descr="C:\Users\ecoffey\AppData\Local\Temp\Rar$DRa0.993\30091_Device_unified_border_eleme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117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4" descr="C:\Users\ecoffey\AppData\Local\Temp\Rar$DRa0.993\30091_Device_unified_border_eleme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5" name="Picture 5" descr="C:\Users\ecoffey\AppData\Local\Temp\Rar$DRa0.993\30091_Device_unified_border_eleme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128" y="14679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6" name="Picture 6" descr="C:\Users\ecoffey\AppData\Local\Temp\Rar$DRa0.993\30091_Device_unified_border_eleme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04" y="16030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7" name="Picture 7" descr="C:\Users\ecoffey\AppData\Local\Temp\Rar$DRa0.993\30091_Device_unified_border_eleme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8" name="Picture 8" descr="C:\Users\ecoffey\AppData\Local\Temp\Rar$DRa0.993\30091_Device_unified_border_eleme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47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9" name="Picture 9" descr="C:\Users\ecoffey\AppData\Local\Temp\Rar$DRa0.993\30091_Device_unified_border_eleme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689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0" name="Picture 10" descr="C:\Users\ecoffey\AppData\Local\Temp\Rar$DRa0.993\30091_Device_unified_border_elemen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568" y="461990"/>
            <a:ext cx="3189880" cy="31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1" name="Picture 11" descr="C:\Users\ecoffey\AppData\Local\Temp\Rar$DRa0.993\30091_Device_unified_border_elemen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2" name="Picture 12" descr="C:\Users\ecoffey\AppData\Local\Temp\Rar$DRa0.993\30091_Device_unified_border_elemen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15289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3" name="Picture 13" descr="C:\Users\ecoffey\AppData\Local\Temp\Rar$DRa0.993\30091_Device_unified_border_elemen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16508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4" name="Picture 14" descr="C:\Users\ecoffey\AppData\Local\Temp\Rar$DRa0.993\30091_Device_unified_border_elemen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8" y="17755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5" name="Picture 15" descr="C:\Users\ecoffey\AppData\Local\Temp\Rar$DRa0.993\30091_Device_unified_border_elemen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38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6" name="Picture 16" descr="C:\Users\ecoffey\AppData\Local\Temp\Rar$DRa0.993\30091_Device_unified_border_elemen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3006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7" name="Picture 17" descr="C:\Users\ecoffey\AppData\Local\Temp\Rar$DRa0.993\30091_Device_unified_border_elemen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1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8" name="Picture 18" descr="C:\Users\ecoffey\AppData\Local\Temp\Rar$DRa0.993\30091_Device_unified_border_elemen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04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79" name="Picture 19" descr="C:\Users\ecoffey\AppData\Local\Temp\Rar$DRa0.993\30091_Device_unified_border_elemen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6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0" name="Picture 20" descr="C:\Users\ecoffey\AppData\Local\Temp\Rar$DRa0.993\30091_Device_unified_border_elemen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1" name="Picture 21" descr="C:\Users\ecoffey\AppData\Local\Temp\Rar$DRa0.993\30091_Device_unified_border_elemen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03" y="2859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2" name="Picture 22" descr="C:\Users\ecoffey\AppData\Local\Temp\Rar$DRa0.993\30091_Device_unified_border_elemen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7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3" name="Picture 23" descr="C:\Users\ecoffey\AppData\Local\Temp\Rar$DRa0.993\30091_Device_unified_border_elemen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4" name="Picture 24" descr="C:\Users\ecoffey\AppData\Local\Temp\Rar$DRa0.993\30091_Device_unified_border_elemen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858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5" name="Picture 25" descr="C:\Users\ecoffey\AppData\Local\Temp\Rar$DRa0.993\30091_Device_unified_border_elemen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855" y="2981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6" name="Picture 26" descr="C:\Users\ecoffey\AppData\Local\Temp\Rar$DRa0.993\30091_Device_unified_border_elemen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99542"/>
            <a:ext cx="3189880" cy="318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7" name="Picture 27" descr="C:\Users\ecoffey\AppData\Local\Temp\Rar$DRa0.993\30091_Device_unified_border_elemen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15" y="316419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8" name="Picture 28" descr="C:\Users\ecoffey\AppData\Local\Temp\Rar$DRa0.993\30091_Device_unified_border_elemen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375" y="14264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89" name="Picture 29" descr="C:\Users\ecoffey\AppData\Local\Temp\Rar$DRa0.993\30091_Device_unified_border_elemen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15" y="16030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90" name="Picture 30" descr="C:\Users\ecoffey\AppData\Local\Temp\Rar$DRa0.993\30091_Device_unified_border_elemen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858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C:\Users\ecoffey\AppData\Local\Temp\Rar$DRa0.696\Cisco Icons November\30091_Device_unified_border_element_3153\Png_256\30091_Device_unified_border_element_3153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26475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 descr="C:\Users\ecoffey\AppData\Local\Temp\Rar$DRa0.696\Cisco Icons November\30091_Device_unified_border_element_3153\Png_256\30091_Device_unified_border_element_3153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02872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C:\Users\ecoffey\AppData\Local\Temp\Rar$DRa0.696\Cisco Icons November\30091_Device_unified_border_element_3153\Png_256\30091_Device_unified_border_element_3153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904" y="1851670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 descr="C:\Users\ecoffey\AppData\Local\Temp\Rar$DRa0.696\Cisco Icons November\30091_Device_unified_border_element_3153\Png_256\30091_Device_unified_border_element_3153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988" y="199568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:\Users\ecoffey\AppData\Local\Temp\Rar$DRa0.696\Cisco Icons November\30091_Device_unified_border_element_3153\Png_256\30091_Device_unified_border_element_3153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40" y="2139702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1" name="Picture 7" descr="C:\Users\ecoffey\AppData\Local\Temp\Rar$DRa0.696\Cisco Icons November\30091_Device_unified_border_element_3153\Png_256\30091_Device_unified_border_element_3153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960" y="2300183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2" name="Picture 8" descr="C:\Users\ecoffey\AppData\Local\Temp\Rar$DRa0.696\Cisco Icons November\30091_Device_unified_border_element_3153\Png_256\30091_Device_unified_border_element_3153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972" y="2571749"/>
            <a:ext cx="2882540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993\30091_Device_unified_border_elemen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51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993\30091_Device_unified_border_elemen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48" y="29534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993\30091_Device_unified_border_elemen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3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52983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Instant Access System</a:t>
            </a:r>
          </a:p>
        </p:txBody>
      </p:sp>
      <p:pic>
        <p:nvPicPr>
          <p:cNvPr id="97282" name="Picture 2" descr="C:\Users\ecoffey\AppData\Local\Temp\Rar$DRa1.506\Instant Access System\Png_64_24_16\Admindown\Instant-Access-Syste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204" y="13473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3" name="Picture 3" descr="C:\Users\ecoffey\AppData\Local\Temp\Rar$DRa1.506\Instant Access System\Png_64_24_16\Admindown\Instant-Access-Syste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9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4" name="Picture 4" descr="C:\Users\ecoffey\AppData\Local\Temp\Rar$DRa1.506\Instant Access System\Png_64_24_16\Admindown\Instant-Access-Syste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48" y="1706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5" name="Picture 5" descr="C:\Users\ecoffey\AppData\Local\Temp\Rar$DRa0.237\Instant Access System\Png_64_24_16\Critical\Instant-Access-Syste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473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6" name="Picture 6" descr="C:\Users\ecoffey\AppData\Local\Temp\Rar$DRa0.237\Instant Access System\Png_64_24_16\Critical\Instant-Access-Syste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04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7" name="Picture 7" descr="C:\Users\ecoffey\AppData\Local\Temp\Rar$DRa0.237\Instant Access System\Png_64_24_16\Critical\Instant-Access-Syste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8" name="Picture 8" descr="C:\Users\ecoffey\AppData\Local\Temp\Rar$DRa0.640\Instant Access System\Png_64_24_16\Default\Instant-Access-Syste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02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89" name="Picture 9" descr="C:\Users\ecoffey\AppData\Local\Temp\Rar$DRa0.640\Instant Access System\Png_64_24_16\Default\Instant-Access-Syste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025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0" name="Picture 10" descr="C:\Users\ecoffey\AppData\Local\Temp\Rar$DRa0.640\Instant Access System\Png_64_24_16\Default\Instant-Access-System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32" y="16963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1" name="Picture 11" descr="C:\Users\ecoffey\AppData\Local\Temp\Rar$DRa0.576\Instant Access System\Png_64_24_16\Major\Instant-Access-System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08" y="13706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2" name="Picture 12" descr="C:\Users\ecoffey\AppData\Local\Temp\Rar$DRa0.576\Instant Access System\Png_64_24_16\Major\Instant-Access-System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7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3" name="Picture 13" descr="C:\Users\ecoffey\AppData\Local\Temp\Rar$DRa0.576\Instant Access System\Png_64_24_16\Major\Instant-Access-System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4" name="Picture 14" descr="C:\Users\ecoffey\AppData\Local\Temp\Rar$DRa0.612\Instant Access System\Png_64_24_16\Minor\Instant-Access-System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5" name="Picture 15" descr="C:\Users\ecoffey\AppData\Local\Temp\Rar$DRa0.612\Instant Access System\Png_64_24_16\Minor\Instant-Access-System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6" name="Picture 16" descr="C:\Users\ecoffey\AppData\Local\Temp\Rar$DRa0.612\Instant Access System\Png_64_24_16\Minor\Instant-Access-System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27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7" name="Picture 17" descr="C:\Users\ecoffey\AppData\Local\Temp\Rar$DRa0.470\Instant Access System\Png_64_24_16\Normal\Instant-Access-System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69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8" name="Picture 18" descr="C:\Users\ecoffey\AppData\Local\Temp\Rar$DRa0.470\Instant Access System\Png_64_24_16\Normal\Instant-Access-System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299" name="Picture 19" descr="C:\Users\ecoffey\AppData\Local\Temp\Rar$DRa0.470\Instant Access System\Png_64_24_16\Normal\Instant-Access-System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0" name="Picture 20" descr="C:\Users\ecoffey\AppData\Local\Temp\Rar$DRa0.272\Instant Access System\Png_64_24_16\Unknown\Instant-Access-System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1" name="Picture 21" descr="C:\Users\ecoffey\AppData\Local\Temp\Rar$DRa0.272\Instant Access System\Png_64_24_16\Unknown\Instant-Access-System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948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2" name="Picture 22" descr="C:\Users\ecoffey\AppData\Local\Temp\Rar$DRa0.272\Instant Access System\Png_64_24_16\Unknown\Instant-Access-System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3" name="Picture 23" descr="C:\Users\ecoffey\AppData\Local\Temp\Rar$DRa0.650\Instant Access System\Png_64_24_16\Unmanaged\Instant-Access-System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25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4" name="Picture 24" descr="C:\Users\ecoffey\AppData\Local\Temp\Rar$DRa0.650\Instant Access System\Png_64_24_16\Unmanaged\Instant-Access-System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325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5" name="Picture 25" descr="C:\Users\ecoffey\AppData\Local\Temp\Rar$DRa0.650\Instant Access System\Png_64_24_16\Unmanaged\Instant-Access-System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436" y="3065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6" name="Picture 26" descr="C:\Users\ecoffey\AppData\Local\Temp\Rar$DRa0.154\Instant Access System\Png_64_24_16\Unreachable\Instant-Access-System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3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7" name="Picture 27" descr="C:\Users\ecoffey\AppData\Local\Temp\Rar$DRa0.154\Instant Access System\Png_64_24_16\Unreachable\Instant-Access-System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96" y="28582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8" name="Picture 28" descr="C:\Users\ecoffey\AppData\Local\Temp\Rar$DRa0.154\Instant Access System\Png_64_24_16\Unreachable\Instant-Access-System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3222" y="30523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09" name="Picture 29" descr="C:\Users\ecoffey\AppData\Local\Temp\Rar$DRa0.656\Instant Access System\Png_64_24_16\Warning\Instant-Access-System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43" y="1408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0" name="Picture 30" descr="C:\Users\ecoffey\AppData\Local\Temp\Rar$DRa0.656\Instant Access System\Png_64_24_16\Warning\Instant-Access-System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82" y="15590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1" name="Picture 31" descr="C:\Users\ecoffey\AppData\Local\Temp\Rar$DRa0.656\Instant Access System\Png_64_24_16\Warning\Instant-Access-System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2" name="Picture 32" descr="C:\Users\ecoffey\AppData\Local\Temp\Rar$DRa0.564\Instant Access System\Png_256\Instant Access System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3" name="Picture 33" descr="C:\Users\ecoffey\AppData\Local\Temp\Rar$DRa0.564\Instant Access System\Png_256\Instant Access System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036" y="69954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4" name="Picture 34" descr="C:\Users\ecoffey\AppData\Local\Temp\Rar$DRa0.564\Instant Access System\Png_256\Instant Access System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42" y="84355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5" name="Picture 35" descr="C:\Users\ecoffey\AppData\Local\Temp\Rar$DRa0.564\Instant Access System\Png_256\Instant Access System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48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6" name="Picture 36" descr="C:\Users\ecoffey\AppData\Local\Temp\Rar$DRa0.564\Instant Access System\Png_256\Instant Access System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54" y="11315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7" name="Picture 37" descr="C:\Users\ecoffey\AppData\Local\Temp\Rar$DRa0.564\Instant Access System\Png_256\Instant Access System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260" y="127560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8" name="Picture 38" descr="C:\Users\ecoffey\AppData\Local\Temp\Rar$DRa0.564\Instant Access System\Png_256\Instant Access System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066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19" name="Picture 39" descr="C:\Users\ecoffey\AppData\Local\Temp\Rar$DRa0.564\Instant Access System\Png_256\Instant Access System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872" y="15636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20" name="Picture 40" descr="C:\Users\ecoffey\AppData\Local\Temp\Rar$DRa0.564\Instant Access System\Png_256\Instant Access System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678" y="170765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321" name="Picture 41" descr="C:\Users\ecoffey\AppData\Local\Temp\Rar$DRa0.564\Instant Access System\Png_256\Instant Access System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484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200230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7" y="1408225"/>
            <a:ext cx="774603" cy="800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Connection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8" y="1395104"/>
            <a:ext cx="774603" cy="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9301" y="545559"/>
            <a:ext cx="3174603" cy="3250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284" y="1400794"/>
            <a:ext cx="774603" cy="80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020" y="649692"/>
            <a:ext cx="3174603" cy="32507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43" y="1408225"/>
            <a:ext cx="774603" cy="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737" y="753825"/>
            <a:ext cx="3174603" cy="32507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454" y="857958"/>
            <a:ext cx="3174603" cy="325079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87" y="2760999"/>
            <a:ext cx="774603" cy="80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171" y="962091"/>
            <a:ext cx="3174603" cy="32507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28" y="2758100"/>
            <a:ext cx="774603" cy="80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888" y="1066224"/>
            <a:ext cx="3174603" cy="32507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250" y="2765531"/>
            <a:ext cx="774603" cy="80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05" y="1170357"/>
            <a:ext cx="3174603" cy="32507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930" y="2765531"/>
            <a:ext cx="774603" cy="8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322" y="1274490"/>
            <a:ext cx="3174603" cy="32507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453" y="2765531"/>
            <a:ext cx="774603" cy="80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39" y="1378623"/>
            <a:ext cx="3174603" cy="32507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084" y="1408225"/>
            <a:ext cx="774603" cy="8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756" y="1482758"/>
            <a:ext cx="3174603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06356"/>
      </p:ext>
    </p:extLst>
  </p:cSld>
  <p:clrMapOvr>
    <a:masterClrMapping/>
  </p:clrMapOvr>
  <p:transition spd="med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Unity Express</a:t>
            </a:r>
          </a:p>
        </p:txBody>
      </p:sp>
      <p:pic>
        <p:nvPicPr>
          <p:cNvPr id="67586" name="Picture 2" descr="C:\Users\ecoffey\AppData\Local\Temp\Rar$DRa0.078\30092_Device_unity_expres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00" y="13186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7" name="Picture 3" descr="C:\Users\ecoffey\AppData\Local\Temp\Rar$DRa0.078\30092_Device_unity_expres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377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8" name="Picture 4" descr="C:\Users\ecoffey\AppData\Local\Temp\Rar$DRa0.078\30092_Device_unity_expres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48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89" name="Picture 5" descr="C:\Users\ecoffey\AppData\Local\Temp\Rar$DRa0.078\30092_Device_unity_expres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186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0" name="Picture 6" descr="C:\Users\ecoffey\AppData\Local\Temp\Rar$DRa0.078\30092_Device_unity_expres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139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1" name="Picture 7" descr="C:\Users\ecoffey\AppData\Local\Temp\Rar$DRa0.078\30092_Device_unity_expres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893" y="1726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2" name="Picture 8" descr="C:\Users\ecoffey\AppData\Local\Temp\Rar$DRa0.078\30092_Device_unity_expres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27" y="13575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3" name="Picture 9" descr="C:\Users\ecoffey\AppData\Local\Temp\Rar$DRa0.078\30092_Device_unity_expres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247" y="14937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4" name="Picture 10" descr="C:\Users\ecoffey\AppData\Local\Temp\Rar$DRa0.078\30092_Device_unity_express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5" name="Picture 11" descr="C:\Users\ecoffey\AppData\Local\Temp\Rar$DRa0.078\30092_Device_unity_express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6" name="Picture 12" descr="C:\Users\ecoffey\AppData\Local\Temp\Rar$DRa0.078\30092_Device_unity_express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7" name="Picture 13" descr="C:\Users\ecoffey\AppData\Local\Temp\Rar$DRa0.078\30092_Device_unity_express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8" name="Picture 14" descr="C:\Users\ecoffey\AppData\Local\Temp\Rar$DRa0.078\30092_Device_unity_express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599" name="Picture 15" descr="C:\Users\ecoffey\AppData\Local\Temp\Rar$DRa0.078\30092_Device_unity_express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623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0" name="Picture 16" descr="C:\Users\ecoffey\AppData\Local\Temp\Rar$DRa0.078\30092_Device_unity_express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1" name="Picture 17" descr="C:\Users\ecoffey\AppData\Local\Temp\Rar$DRa0.078\30092_Device_unity_express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2" name="Picture 18" descr="C:\Users\ecoffey\AppData\Local\Temp\Rar$DRa0.078\30092_Device_unity_express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3" name="Picture 19" descr="C:\Users\ecoffey\AppData\Local\Temp\Rar$DRa0.078\30092_Device_unity_express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895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4" name="Picture 20" descr="C:\Users\ecoffey\AppData\Local\Temp\Rar$DRa0.078\30092_Device_unity_express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5" name="Picture 21" descr="C:\Users\ecoffey\AppData\Local\Temp\Rar$DRa0.078\30092_Device_unity_express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989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6" name="Picture 22" descr="C:\Users\ecoffey\AppData\Local\Temp\Rar$DRa0.078\30092_Device_unity_express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7" name="Picture 23" descr="C:\Users\ecoffey\AppData\Local\Temp\Rar$DRa0.078\30092_Device_unity_express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8" name="Picture 24" descr="C:\Users\ecoffey\AppData\Local\Temp\Rar$DRa0.078\30092_Device_unity_express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09" name="Picture 25" descr="C:\Users\ecoffey\AppData\Local\Temp\Rar$DRa0.078\30092_Device_unity_express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484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0" name="Picture 26" descr="C:\Users\ecoffey\AppData\Local\Temp\Rar$DRa0.078\30092_Device_unity_express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1" name="Picture 27" descr="C:\Users\ecoffey\AppData\Local\Temp\Rar$DRa0.078\30092_Device_unity_expres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2" name="Picture 28" descr="C:\Users\ecoffey\AppData\Local\Temp\Rar$DRa0.078\30092_Device_unity_expres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3" name="Picture 29" descr="C:\Users\ecoffey\AppData\Local\Temp\Rar$DRa0.078\30092_Device_unity_expres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614" name="Picture 30" descr="C:\Users\ecoffey\AppData\Local\Temp\Rar$DRa0.078\30092_Device_unity_expres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78\30092_Device_unity_express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78\30092_Device_unity_express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90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78\30092_Device_unity_expres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563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57208"/>
      </p:ext>
    </p:extLst>
  </p:cSld>
  <p:clrMapOvr>
    <a:masterClrMapping/>
  </p:clrMapOvr>
  <p:transition spd="med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Gateway</a:t>
            </a:r>
          </a:p>
        </p:txBody>
      </p:sp>
      <p:pic>
        <p:nvPicPr>
          <p:cNvPr id="68610" name="Picture 2" descr="C:\Users\ecoffey\AppData\Local\Temp\Rar$DRa0.643\30093_Device_universal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453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1" name="Picture 3" descr="C:\Users\ecoffey\AppData\Local\Temp\Rar$DRa0.643\30093_Device_universal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61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2" name="Picture 4" descr="C:\Users\ecoffey\AppData\Local\Temp\Rar$DRa0.643\30093_Device_universal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3" name="Picture 5" descr="C:\Users\ecoffey\AppData\Local\Temp\Rar$DRa0.643\30093_Device_universal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92" y="13099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C:\Users\ecoffey\AppData\Local\Temp\Rar$DRa0.643\30093_Device_universal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112" y="1458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5" name="Picture 7" descr="C:\Users\ecoffey\AppData\Local\Temp\Rar$DRa0.643\30093_Device_universal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6" name="Picture 8" descr="C:\Users\ecoffey\AppData\Local\Temp\Rar$DRa0.643\30093_Device_universal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708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7" name="Picture 9" descr="C:\Users\ecoffey\AppData\Local\Temp\Rar$DRa0.643\30093_Device_universal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8" name="Picture 10" descr="C:\Users\ecoffey\AppData\Local\Temp\Rar$DRa0.643\30093_Device_universal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11510"/>
            <a:ext cx="3279941" cy="327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9" name="Picture 11" descr="C:\Users\ecoffey\AppData\Local\Temp\Rar$DRa0.643\30093_Device_universal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0" name="Picture 12" descr="C:\Users\ecoffey\AppData\Local\Temp\Rar$DRa0.643\30093_Device_universal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86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1" name="Picture 13" descr="C:\Users\ecoffey\AppData\Local\Temp\Rar$DRa0.643\30093_Device_universal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2" name="Picture 14" descr="C:\Users\ecoffey\AppData\Local\Temp\Rar$DRa0.643\30093_Device_universal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5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3" name="Picture 15" descr="C:\Users\ecoffey\AppData\Local\Temp\Rar$DRa0.643\30093_Device_universal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85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4" name="Picture 16" descr="C:\Users\ecoffey\AppData\Local\Temp\Rar$DRa0.643\30093_Device_universal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2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5" name="Picture 17" descr="C:\Users\ecoffey\AppData\Local\Temp\Rar$DRa0.643\30093_Device_universal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41" y="3052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6" name="Picture 18" descr="C:\Users\ecoffey\AppData\Local\Temp\Rar$DRa0.643\30093_Device_universal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7" name="Picture 19" descr="C:\Users\ecoffey\AppData\Local\Temp\Rar$DRa0.643\30093_Device_universal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8" name="Picture 20" descr="C:\Users\ecoffey\AppData\Local\Temp\Rar$DRa0.643\30093_Device_universal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24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29" name="Picture 21" descr="C:\Users\ecoffey\AppData\Local\Temp\Rar$DRa0.643\30093_Device_universal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0" name="Picture 22" descr="C:\Users\ecoffey\AppData\Local\Temp\Rar$DRa0.643\30093_Device_universal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1" name="Picture 23" descr="C:\Users\ecoffey\AppData\Local\Temp\Rar$DRa0.643\30093_Device_universal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2" name="Picture 24" descr="C:\Users\ecoffey\AppData\Local\Temp\Rar$DRa0.643\30093_Device_universal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3" name="Picture 25" descr="C:\Users\ecoffey\AppData\Local\Temp\Rar$DRa0.643\30093_Device_universal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4" name="Picture 26" descr="C:\Users\ecoffey\AppData\Local\Temp\Rar$DRa0.643\30093_Device_universal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330" y="535497"/>
            <a:ext cx="3280025" cy="328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5" name="Picture 27" descr="C:\Users\ecoffey\AppData\Local\Temp\Rar$DRa0.643\30093_Device_universal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2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6" name="Picture 28" descr="C:\Users\ecoffey\AppData\Local\Temp\Rar$DRa0.643\30093_Device_universal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7" name="Picture 29" descr="C:\Users\ecoffey\AppData\Local\Temp\Rar$DRa0.643\30093_Device_universal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38" name="Picture 30" descr="C:\Users\ecoffey\AppData\Local\Temp\Rar$DRa0.643\30093_Device_universal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43\30093_Device_universal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43\30093_Device_universal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9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43\30093_Device_universal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C:\Users\ecoffey\AppData\Local\Temp\Rar$DRa0.694\Cisco Icons November\30093_Device_universal_gateway_3060\Png_256\30093_Device_universal_gateway_306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575" y="84355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1" name="Picture 3" descr="C:\Users\ecoffey\AppData\Local\Temp\Rar$DRa0.694\Cisco Icons November\30093_Device_universal_gateway_3060\Png_256\30093_Device_universal_gateway_306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551" y="94799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:\Users\ecoffey\AppData\Local\Temp\Rar$DRa0.694\Cisco Icons November\30093_Device_universal_gateway_3060\Png_256\30093_Device_universal_gateway_306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08641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3" name="Picture 5" descr="C:\Users\ecoffey\AppData\Local\Temp\Rar$DRa0.694\Cisco Icons November\30093_Device_universal_gateway_3060\Png_256\30093_Device_universal_gateway_306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7199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:\Users\ecoffey\AppData\Local\Temp\Rar$DRa0.694\Cisco Icons November\30093_Device_universal_gateway_3060\Png_256\30093_Device_universal_gateway_306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31114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5" name="Picture 7" descr="C:\Users\ecoffey\AppData\Local\Temp\Rar$DRa0.694\Cisco Icons November\30093_Device_universal_gateway_3060\Png_256\30093_Device_universal_gateway_306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8304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:\Users\ecoffey\AppData\Local\Temp\Rar$DRa0.694\Cisco Icons November\30093_Device_universal_gateway_3060\Png_256\30093_Device_universal_gateway_306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76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547714"/>
      </p:ext>
    </p:extLst>
  </p:cSld>
  <p:clrMapOvr>
    <a:masterClrMapping/>
  </p:clrMapOvr>
  <p:transition spd="med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Vidmond</a:t>
            </a:r>
            <a:endParaRPr lang="en-US" dirty="0"/>
          </a:p>
        </p:txBody>
      </p:sp>
      <p:pic>
        <p:nvPicPr>
          <p:cNvPr id="69634" name="Picture 2" descr="C:\Users\ecoffey\AppData\Local\Temp\Rar$DRa0.874\30094_Device_vidmond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2986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5" name="Picture 3" descr="C:\Users\ecoffey\AppData\Local\Temp\Rar$DRa0.874\30094_Device_vidmond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59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6" name="Picture 4" descr="C:\Users\ecoffey\AppData\Local\Temp\Rar$DRa0.874\30094_Device_vidmond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2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7" name="Picture 5" descr="C:\Users\ecoffey\AppData\Local\Temp\Rar$DRa0.874\30094_Device_vidmond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30" y="1326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8" name="Picture 6" descr="C:\Users\ecoffey\AppData\Local\Temp\Rar$DRa0.874\30094_Device_vidmond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529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39" name="Picture 7" descr="C:\Users\ecoffey\AppData\Local\Temp\Rar$DRa0.874\30094_Device_vidmond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221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0" name="Picture 8" descr="C:\Users\ecoffey\AppData\Local\Temp\Rar$DRa0.874\30094_Device_vidmond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13262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1" name="Picture 9" descr="C:\Users\ecoffey\AppData\Local\Temp\Rar$DRa0.874\30094_Device_vidmond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529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2" name="Picture 10" descr="C:\Users\ecoffey\AppData\Local\Temp\Rar$DRa0.874\30094_Device_vidmond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3" name="Picture 11" descr="C:\Users\ecoffey\AppData\Local\Temp\Rar$DRa0.874\30094_Device_vidmond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191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4" name="Picture 12" descr="C:\Users\ecoffey\AppData\Local\Temp\Rar$DRa0.874\30094_Device_vidmond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5" name="Picture 13" descr="C:\Users\ecoffey\AppData\Local\Temp\Rar$DRa0.874\30094_Device_vidmond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459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6" name="Picture 14" descr="C:\Users\ecoffey\AppData\Local\Temp\Rar$DRa0.874\30094_Device_vidmond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17261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7" name="Picture 15" descr="C:\Users\ecoffey\AppData\Local\Temp\Rar$DRa0.874\30094_Device_vidmond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8" name="Picture 16" descr="C:\Users\ecoffey\AppData\Local\Temp\Rar$DRa0.874\30094_Device_vidmond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28302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49" name="Picture 17" descr="C:\Users\ecoffey\AppData\Local\Temp\Rar$DRa0.874\30094_Device_vidmond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0" name="Picture 18" descr="C:\Users\ecoffey\AppData\Local\Temp\Rar$DRa0.874\30094_Device_vidmond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1" name="Picture 19" descr="C:\Users\ecoffey\AppData\Local\Temp\Rar$DRa0.874\30094_Device_vidmond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2" name="Picture 20" descr="C:\Users\ecoffey\AppData\Local\Temp\Rar$DRa0.874\30094_Device_vidmond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3" name="Picture 21" descr="C:\Users\ecoffey\AppData\Local\Temp\Rar$DRa0.874\30094_Device_vidmond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35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4" name="Picture 22" descr="C:\Users\ecoffey\AppData\Local\Temp\Rar$DRa0.874\30094_Device_vidmond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5" name="Picture 23" descr="C:\Users\ecoffey\AppData\Local\Temp\Rar$DRa0.874\30094_Device_vidmond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6" name="Picture 24" descr="C:\Users\ecoffey\AppData\Local\Temp\Rar$DRa0.874\30094_Device_vidmond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791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7" name="Picture 25" descr="C:\Users\ecoffey\AppData\Local\Temp\Rar$DRa0.874\30094_Device_vidmond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117" y="28640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8" name="Picture 26" descr="C:\Users\ecoffey\AppData\Local\Temp\Rar$DRa0.874\30094_Device_vidmond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153" y="2874403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59" name="Picture 27" descr="C:\Users\ecoffey\AppData\Local\Temp\Rar$DRa0.874\30094_Device_vidmond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0" name="Picture 28" descr="C:\Users\ecoffey\AppData\Local\Temp\Rar$DRa0.874\30094_Device_vidmond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1" name="Picture 29" descr="C:\Users\ecoffey\AppData\Local\Temp\Rar$DRa0.874\30094_Device_vidmond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482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662" name="Picture 30" descr="C:\Users\ecoffey\AppData\Local\Temp\Rar$DRa0.874\30094_Device_vidmond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74\30094_Device_vidmond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920" y="26957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74\30094_Device_vidmond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46" y="2864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74\30094_Device_vidmond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57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836913"/>
      </p:ext>
    </p:extLst>
  </p:cSld>
  <p:clrMapOvr>
    <a:masterClrMapping/>
  </p:clrMapOvr>
  <p:transition spd="med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ACE Server</a:t>
            </a:r>
          </a:p>
        </p:txBody>
      </p:sp>
      <p:pic>
        <p:nvPicPr>
          <p:cNvPr id="70658" name="Picture 2" descr="C:\Users\ecoffey\AppData\Local\Temp\Rar$DRa0.086\30095_Device_virtual_AC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3150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59" name="Picture 3" descr="C:\Users\ecoffey\AppData\Local\Temp\Rar$DRa0.086\30095_Device_virtual_AC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21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0" name="Picture 4" descr="C:\Users\ecoffey\AppData\Local\Temp\Rar$DRa0.086\30095_Device_virtual_AC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1" name="Picture 5" descr="C:\Users\ecoffey\AppData\Local\Temp\Rar$DRa0.086\30095_Device_virtual_AC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86" y="13130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2" name="Picture 6" descr="C:\Users\ecoffey\AppData\Local\Temp\Rar$DRa0.086\30095_Device_virtual_AC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037" y="14758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3" name="Picture 7" descr="C:\Users\ecoffey\AppData\Local\Temp\Rar$DRa0.086\30095_Device_virtual_AC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66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4" name="Picture 8" descr="C:\Users\ecoffey\AppData\Local\Temp\Rar$DRa0.086\30095_Device_virtual_AC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3196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5" name="Picture 9" descr="C:\Users\ecoffey\AppData\Local\Temp\Rar$DRa0.086\30095_Device_virtual_AC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737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6" name="Picture 10" descr="C:\Users\ecoffey\AppData\Local\Temp\Rar$DRa0.086\30095_Device_virtual_AC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7" name="Picture 11" descr="C:\Users\ecoffey\AppData\Local\Temp\Rar$DRa0.086\30095_Device_virtual_AC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8" name="Picture 12" descr="C:\Users\ecoffey\AppData\Local\Temp\Rar$DRa0.086\30095_Device_virtual_AC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12" y="13196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9" name="Picture 13" descr="C:\Users\ecoffey\AppData\Local\Temp\Rar$DRa0.086\30095_Device_virtual_AC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32" y="14670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0" name="Picture 14" descr="C:\Users\ecoffey\AppData\Local\Temp\Rar$DRa0.086\30095_Device_virtual_AC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1" name="Picture 15" descr="C:\Users\ecoffey\AppData\Local\Temp\Rar$DRa0.086\30095_Device_virtual_AC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2" y="26331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2" name="Picture 16" descr="C:\Users\ecoffey\AppData\Local\Temp\Rar$DRa0.086\30095_Device_virtual_AC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3986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3" name="Picture 17" descr="C:\Users\ecoffey\AppData\Local\Temp\Rar$DRa0.086\30095_Device_virtual_AC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4" name="Picture 18" descr="C:\Users\ecoffey\AppData\Local\Temp\Rar$DRa0.086\30095_Device_virtual_AC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86" y="26214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5" name="Picture 19" descr="C:\Users\ecoffey\AppData\Local\Temp\Rar$DRa0.086\30095_Device_virtual_AC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214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6" name="Picture 20" descr="C:\Users\ecoffey\AppData\Local\Temp\Rar$DRa0.086\30095_Device_virtual_AC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03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7" name="Picture 21" descr="C:\Users\ecoffey\AppData\Local\Temp\Rar$DRa0.086\30095_Device_virtual_AC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8" name="Picture 22" descr="C:\Users\ecoffey\AppData\Local\Temp\Rar$DRa0.086\30095_Device_virtual_AC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074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79" name="Picture 23" descr="C:\Users\ecoffey\AppData\Local\Temp\Rar$DRa0.086\30095_Device_virtual_AC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358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0" name="Picture 24" descr="C:\Users\ecoffey\AppData\Local\Temp\Rar$DRa0.086\30095_Device_virtual_AC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77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1" name="Picture 25" descr="C:\Users\ecoffey\AppData\Local\Temp\Rar$DRa0.086\30095_Device_virtual_AC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52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2" name="Picture 26" descr="C:\Users\ecoffey\AppData\Local\Temp\Rar$DRa0.086\30095_Device_virtual_AC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3" name="Picture 27" descr="C:\Users\ecoffey\AppData\Local\Temp\Rar$DRa0.086\30095_Device_virtual_AC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4" name="Picture 28" descr="C:\Users\ecoffey\AppData\Local\Temp\Rar$DRa0.086\30095_Device_virtual_AC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078" y="13451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5" name="Picture 29" descr="C:\Users\ecoffey\AppData\Local\Temp\Rar$DRa0.086\30095_Device_virtual_AC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26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86" name="Picture 30" descr="C:\Users\ecoffey\AppData\Local\Temp\Rar$DRa0.086\30095_Device_virtual_AC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86\30095_Device_virtual_AC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988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86\30095_Device_virtual_AC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4" y="28490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86\30095_Device_virtual_AC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30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660610"/>
      </p:ext>
    </p:extLst>
  </p:cSld>
  <p:clrMapOvr>
    <a:masterClrMapping/>
  </p:clrMapOvr>
  <p:transition spd="med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Nexus 7000</a:t>
            </a:r>
          </a:p>
        </p:txBody>
      </p:sp>
      <p:pic>
        <p:nvPicPr>
          <p:cNvPr id="71682" name="Picture 2" descr="C:\Users\ecoffey\AppData\Local\Temp\Rar$DRa0.794\30096_Device_virtual_nexus7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12923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3" name="Picture 3" descr="C:\Users\ecoffey\AppData\Local\Temp\Rar$DRa0.794\30096_Device_virtual_nexus7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50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4" name="Picture 4" descr="C:\Users\ecoffey\AppData\Local\Temp\Rar$DRa0.794\30096_Device_virtual_nexus7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5" name="Picture 5" descr="C:\Users\ecoffey\AppData\Local\Temp\Rar$DRa0.794\30096_Device_virtual_nexus7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376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6" name="Picture 6" descr="C:\Users\ecoffey\AppData\Local\Temp\Rar$DRa0.794\30096_Device_virtual_nexus7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678" y="15169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7" name="Picture 7" descr="C:\Users\ecoffey\AppData\Local\Temp\Rar$DRa0.794\30096_Device_virtual_nexus7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8" name="Picture 8" descr="C:\Users\ecoffey\AppData\Local\Temp\Rar$DRa0.794\30096_Device_virtual_nexus7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665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9" name="Picture 9" descr="C:\Users\ecoffey\AppData\Local\Temp\Rar$DRa0.794\30096_Device_virtual_nexus7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0" name="Picture 10" descr="C:\Users\ecoffey\AppData\Local\Temp\Rar$DRa0.794\30096_Device_virtual_nexus7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61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1" name="Picture 11" descr="C:\Users\ecoffey\AppData\Local\Temp\Rar$DRa0.794\30096_Device_virtual_nexus7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2" name="Picture 12" descr="C:\Users\ecoffey\AppData\Local\Temp\Rar$DRa0.794\30096_Device_virtual_nexus7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50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3" name="Picture 13" descr="C:\Users\ecoffey\AppData\Local\Temp\Rar$DRa0.794\30096_Device_virtual_nexus7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70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4" name="Picture 14" descr="C:\Users\ecoffey\AppData\Local\Temp\Rar$DRa0.794\30096_Device_virtual_nexus7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9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5" name="Picture 15" descr="C:\Users\ecoffey\AppData\Local\Temp\Rar$DRa0.794\30096_Device_virtual_nexus7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6022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6" name="Picture 16" descr="C:\Users\ecoffey\AppData\Local\Temp\Rar$DRa0.794\30096_Device_virtual_nexus7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7826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7" name="Picture 17" descr="C:\Users\ecoffey\AppData\Local\Temp\Rar$DRa0.794\30096_Device_virtual_nexus7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71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8" name="Picture 18" descr="C:\Users\ecoffey\AppData\Local\Temp\Rar$DRa0.794\30096_Device_virtual_nexus7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118" y="27149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9" name="Picture 19" descr="C:\Users\ecoffey\AppData\Local\Temp\Rar$DRa0.794\30096_Device_virtual_nexus7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832" y="28892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0" name="Picture 20" descr="C:\Users\ecoffey\AppData\Local\Temp\Rar$DRa0.794\30096_Device_virtual_nexus7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1" name="Picture 21" descr="C:\Users\ecoffey\AppData\Local\Temp\Rar$DRa0.794\30096_Device_virtual_nexus7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712" y="25776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2" name="Picture 22" descr="C:\Users\ecoffey\AppData\Local\Temp\Rar$DRa0.794\30096_Device_virtual_nexus7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3" name="Picture 23" descr="C:\Users\ecoffey\AppData\Local\Temp\Rar$DRa0.794\30096_Device_virtual_nexus7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21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4" name="Picture 24" descr="C:\Users\ecoffey\AppData\Local\Temp\Rar$DRa0.794\30096_Device_virtual_nexus7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5" name="Picture 25" descr="C:\Users\ecoffey\AppData\Local\Temp\Rar$DRa0.794\30096_Device_virtual_nexus7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11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6" name="Picture 26" descr="C:\Users\ecoffey\AppData\Local\Temp\Rar$DRa0.794\30096_Device_virtual_nexus7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271355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7" name="Picture 27" descr="C:\Users\ecoffey\AppData\Local\Temp\Rar$DRa0.794\30096_Device_virtual_nexus7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60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8" name="Picture 28" descr="C:\Users\ecoffey\AppData\Local\Temp\Rar$DRa0.794\30096_Device_virtual_nexus7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22" y="12722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9" name="Picture 29" descr="C:\Users\ecoffey\AppData\Local\Temp\Rar$DRa0.794\30096_Device_virtual_nexus7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0" name="Picture 30" descr="C:\Users\ecoffey\AppData\Local\Temp\Rar$DRa0.794\30096_Device_virtual_nexus7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94\30096_Device_virtual_nexus7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830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94\30096_Device_virtual_nexus7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28496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94\30096_Device_virtual_nexus7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84463"/>
      </p:ext>
    </p:extLst>
  </p:cSld>
  <p:clrMapOvr>
    <a:masterClrMapping/>
  </p:clrMapOvr>
  <p:transition spd="med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Router</a:t>
            </a:r>
          </a:p>
        </p:txBody>
      </p:sp>
      <p:pic>
        <p:nvPicPr>
          <p:cNvPr id="3074" name="Picture 2" descr="C:\Users\ecoffey\AppData\Local\Temp\Rar$DRa0.101\Png 256\Virtual Router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5015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101\Png 256\Virtual Router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772" y="80186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101\Png 256\Virtual Router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428" y="105358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101\Png 256\Virtual Router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84" y="130529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101\Png 256\Virtual Router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40" y="155701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101\Png 256\Virtual Router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396" y="180872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101\Png 256\Virtual Router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52" y="206044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101\Png 256\Virtual Router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5708" y="2312156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101\Png 256\Virtual Router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364" y="2563871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101\Png 256\Virtual Router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020" y="2815590"/>
            <a:ext cx="2996826" cy="193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127\Png 64_24_16\Admindown\Virtual-Router_Admind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5570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127\Png 64_24_16\Admindown\Virtual-Router_Admind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6839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127\Png 64_24_16\Admindown\Virtual-Router_Admind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778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378\Png 64_24_16\Critical\Virtual-Router_critical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799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378\Png 64_24_16\Critical\Virtual-Router_critical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17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378\Png 64_24_16\Critical\Virtual-Router_critical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710\Png 64_24_16\Default\Virtual-Router_default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983" y="1595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710\Png 64_24_16\Default\Virtual-Router_default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272" y="17019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710\Png 64_24_16\Default\Virtual-Router_default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313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115\Png 64_24_16\Major\Virtual-Router_major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799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115\Png 64_24_16\Major\Virtual-Router_major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172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115\Png 64_24_16\Major\Virtual-Router_major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949\Png 64_24_16\Minor\Virtual-Router_minor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064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949\Png 64_24_16\Minor\Virtual-Router_minor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412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949\Png 64_24_16\Minor\Virtual-Router_minor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522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975\Png 64_24_16\Normal\Virtual-Router_normal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037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975\Png 64_24_16\Normal\Virtual-Router_normal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435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975\Png 64_24_16\Normal\Virtual-Router_normal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87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974\Png 64_24_16\Unknown\Virtual-Router_unknown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064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3" name="Picture 31" descr="C:\Users\ecoffey\AppData\Local\Temp\Rar$DRa0.974\Png 64_24_16\Unknown\Virtual-Router_unknown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28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4" name="Picture 32" descr="C:\Users\ecoffey\AppData\Local\Temp\Rar$DRa0.974\Png 64_24_16\Unknown\Virtual-Router_unknown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5" name="Picture 33" descr="C:\Users\ecoffey\AppData\Local\Temp\Rar$DRa0.447\Png 64_24_16\Unmanaged\Virtual-Router_unmanaged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19" y="29064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6" name="Picture 34" descr="C:\Users\ecoffey\AppData\Local\Temp\Rar$DRa0.447\Png 64_24_16\Unmanaged\Virtual-Router_unmanaged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419" y="30283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7" name="Picture 35" descr="C:\Users\ecoffey\AppData\Local\Temp\Rar$DRa0.447\Png 64_24_16\Unmanaged\Virtual-Router_unmanaged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8" name="Picture 36" descr="C:\Users\ecoffey\AppData\Local\Temp\Rar$DRa0.673\Png 64_24_16\Unreachable\Virtual-Router_unreachable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37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9" name="Picture 37" descr="C:\Users\ecoffey\AppData\Local\Temp\Rar$DRa0.673\Png 64_24_16\Unreachable\Virtual-Router_unreachable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198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0" name="Picture 38" descr="C:\Users\ecoffey\AppData\Local\Temp\Rar$DRa0.673\Png 64_24_16\Unreachable\Virtual-Router_unreachable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521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1" name="Picture 39" descr="C:\Users\ecoffey\AppData\Local\Temp\Rar$DRa0.268\Png 64_24_16\Warning\Virtual-Router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53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2" name="Picture 40" descr="C:\Users\ecoffey\AppData\Local\Temp\Rar$DRa0.268\Png 64_24_16\Warning\Virtual-Router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172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13" name="Picture 41" descr="C:\Users\ecoffey\AppData\Local\Temp\Rar$DRa0.268\Png 64_24_16\Warning\Virtual-Router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8087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4178048"/>
      </p:ext>
    </p:extLst>
  </p:cSld>
  <p:clrMapOvr>
    <a:masterClrMapping/>
  </p:clrMapOvr>
  <p:transition spd="med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Server</a:t>
            </a:r>
          </a:p>
        </p:txBody>
      </p:sp>
      <p:pic>
        <p:nvPicPr>
          <p:cNvPr id="72706" name="Picture 2" descr="C:\Users\ecoffey\AppData\Local\Temp\Rar$DRa0.323\30097_Device_virtual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997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7" name="Picture 3" descr="C:\Users\ecoffey\AppData\Local\Temp\Rar$DRa0.323\30097_Device_virtual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09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C:\Users\ecoffey\AppData\Local\Temp\Rar$DRa0.323\30097_Device_virtual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055" y="17124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9" name="Picture 5" descr="C:\Users\ecoffey\AppData\Local\Temp\Rar$DRa0.323\30097_Device_virtual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0" name="Picture 6" descr="C:\Users\ecoffey\AppData\Local\Temp\Rar$DRa0.323\30097_Device_virtual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4855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1" name="Picture 7" descr="C:\Users\ecoffey\AppData\Local\Temp\Rar$DRa0.323\30097_Device_virtual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39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2" name="Picture 8" descr="C:\Users\ecoffey\AppData\Local\Temp\Rar$DRa0.323\30097_Device_virtual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47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3" name="Picture 9" descr="C:\Users\ecoffey\AppData\Local\Temp\Rar$DRa0.323\30097_Device_virtual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01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4" name="Picture 10" descr="C:\Users\ecoffey\AppData\Local\Temp\Rar$DRa0.323\30097_Device_virtual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5" name="Picture 11" descr="C:\Users\ecoffey\AppData\Local\Temp\Rar$DRa0.323\30097_Device_virtual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124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6" name="Picture 12" descr="C:\Users\ecoffey\AppData\Local\Temp\Rar$DRa0.323\30097_Device_virtual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13" y="13255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7" name="Picture 13" descr="C:\Users\ecoffey\AppData\Local\Temp\Rar$DRa0.323\30097_Device_virtual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" y="15110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8" name="Picture 14" descr="C:\Users\ecoffey\AppData\Local\Temp\Rar$DRa0.323\30097_Device_virtual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02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19" name="Picture 15" descr="C:\Users\ecoffey\AppData\Local\Temp\Rar$DRa0.323\30097_Device_virtual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74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0" name="Picture 16" descr="C:\Users\ecoffey\AppData\Local\Temp\Rar$DRa0.323\30097_Device_virtual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1" name="Picture 17" descr="C:\Users\ecoffey\AppData\Local\Temp\Rar$DRa0.323\30097_Device_virtual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2" name="Picture 18" descr="C:\Users\ecoffey\AppData\Local\Temp\Rar$DRa0.323\30097_Device_virtual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3" name="Picture 19" descr="C:\Users\ecoffey\AppData\Local\Temp\Rar$DRa0.323\30097_Device_virtual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4" name="Picture 20" descr="C:\Users\ecoffey\AppData\Local\Temp\Rar$DRa0.323\30097_Device_virtual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1055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5" name="Picture 21" descr="C:\Users\ecoffey\AppData\Local\Temp\Rar$DRa0.323\30097_Device_virtual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645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6" name="Picture 22" descr="C:\Users\ecoffey\AppData\Local\Temp\Rar$DRa0.323\30097_Device_virtual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807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7" name="Picture 23" descr="C:\Users\ecoffey\AppData\Local\Temp\Rar$DRa0.323\30097_Device_virtual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1054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8" name="Picture 24" descr="C:\Users\ecoffey\AppData\Local\Temp\Rar$DRa0.323\30097_Device_virtual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6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29" name="Picture 25" descr="C:\Users\ecoffey\AppData\Local\Temp\Rar$DRa0.323\30097_Device_virtual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058" y="28176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0" name="Picture 26" descr="C:\Users\ecoffey\AppData\Local\Temp\Rar$DRa0.323\30097_Device_virtual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488" y="278777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1" name="Picture 27" descr="C:\Users\ecoffey\AppData\Local\Temp\Rar$DRa0.323\30097_Device_virtual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7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2" name="Picture 28" descr="C:\Users\ecoffey\AppData\Local\Temp\Rar$DRa0.323\30097_Device_virtual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8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3" name="Picture 29" descr="C:\Users\ecoffey\AppData\Local\Temp\Rar$DRa0.323\30097_Device_virtual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34" name="Picture 30" descr="C:\Users\ecoffey\AppData\Local\Temp\Rar$DRa0.323\30097_Device_virtual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23\30097_Device_virtual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92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23\30097_Device_virtual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28287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23\30097_Device_virtual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066237"/>
      </p:ext>
    </p:extLst>
  </p:cSld>
  <p:clrMapOvr>
    <a:masterClrMapping/>
  </p:clrMapOvr>
  <p:transition spd="med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ATM Switch</a:t>
            </a:r>
          </a:p>
        </p:txBody>
      </p:sp>
      <p:pic>
        <p:nvPicPr>
          <p:cNvPr id="73730" name="Picture 2" descr="C:\Users\ecoffey\AppData\Local\Temp\Rar$DRa0.870\30098_Device_voice_ATM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93" y="12592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1" name="Picture 3" descr="C:\Users\ecoffey\AppData\Local\Temp\Rar$DRa0.870\30098_Device_voice_ATM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70" y="1433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2" name="Picture 4" descr="C:\Users\ecoffey\AppData\Local\Temp\Rar$DRa0.870\30098_Device_voice_ATM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70" y="1672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3" name="Picture 5" descr="C:\Users\ecoffey\AppData\Local\Temp\Rar$DRa0.870\30098_Device_voice_ATM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4" name="Picture 6" descr="C:\Users\ecoffey\AppData\Local\Temp\Rar$DRa0.870\30098_Device_voice_ATM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5" name="Picture 7" descr="C:\Users\ecoffey\AppData\Local\Temp\Rar$DRa0.870\30098_Device_voice_ATM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7014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6" name="Picture 8" descr="C:\Users\ecoffey\AppData\Local\Temp\Rar$DRa0.870\30098_Device_voice_ATM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0" y="13201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7" name="Picture 9" descr="C:\Users\ecoffey\AppData\Local\Temp\Rar$DRa0.870\30098_Device_voice_ATM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900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8" name="Picture 10" descr="C:\Users\ecoffey\AppData\Local\Temp\Rar$DRa0.870\30098_Device_voice_ATM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820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39" name="Picture 11" descr="C:\Users\ecoffey\AppData\Local\Temp\Rar$DRa0.870\30098_Device_voice_ATM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397" y="16955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0" name="Picture 12" descr="C:\Users\ecoffey\AppData\Local\Temp\Rar$DRa0.870\30098_Device_voice_ATM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7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1" name="Picture 13" descr="C:\Users\ecoffey\AppData\Local\Temp\Rar$DRa0.870\30098_Device_voice_ATM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2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2" name="Picture 14" descr="C:\Users\ecoffey\AppData\Local\Temp\Rar$DRa0.870\30098_Device_voice_ATM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3" name="Picture 15" descr="C:\Users\ecoffey\AppData\Local\Temp\Rar$DRa0.870\30098_Device_voice_ATM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4" name="Picture 16" descr="C:\Users\ecoffey\AppData\Local\Temp\Rar$DRa0.870\30098_Device_voice_ATM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578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5" name="Picture 17" descr="C:\Users\ecoffey\AppData\Local\Temp\Rar$DRa0.870\30098_Device_voice_ATM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6" name="Picture 18" descr="C:\Users\ecoffey\AppData\Local\Temp\Rar$DRa0.870\30098_Device_voice_ATM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7" name="Picture 19" descr="C:\Users\ecoffey\AppData\Local\Temp\Rar$DRa0.870\30098_Device_voice_ATM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1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8" name="Picture 20" descr="C:\Users\ecoffey\AppData\Local\Temp\Rar$DRa0.870\30098_Device_voice_ATM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49" name="Picture 21" descr="C:\Users\ecoffey\AppData\Local\Temp\Rar$DRa0.870\30098_Device_voice_ATM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0" name="Picture 22" descr="C:\Users\ecoffey\AppData\Local\Temp\Rar$DRa0.870\30098_Device_voice_ATM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8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1" name="Picture 23" descr="C:\Users\ecoffey\AppData\Local\Temp\Rar$DRa0.870\30098_Device_voice_ATM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95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2" name="Picture 24" descr="C:\Users\ecoffey\AppData\Local\Temp\Rar$DRa0.870\30098_Device_voice_ATM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404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3" name="Picture 25" descr="C:\Users\ecoffey\AppData\Local\Temp\Rar$DRa0.870\30098_Device_voice_ATM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20" y="2847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4" name="Picture 26" descr="C:\Users\ecoffey\AppData\Local\Temp\Rar$DRa0.870\30098_Device_voice_ATM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83191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5" name="Picture 27" descr="C:\Users\ecoffey\AppData\Local\Temp\Rar$DRa0.870\30098_Device_voice_ATM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6" name="Picture 28" descr="C:\Users\ecoffey\AppData\Local\Temp\Rar$DRa0.870\30098_Device_voice_ATM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517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7" name="Picture 29" descr="C:\Users\ecoffey\AppData\Local\Temp\Rar$DRa0.870\30098_Device_voice_ATM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480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758" name="Picture 30" descr="C:\Users\ecoffey\AppData\Local\Temp\Rar$DRa0.870\30098_Device_voice_ATM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70\30098_Device_voice_ATM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8" y="2689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70\30098_Device_voice_ATM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734" y="28607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70\30098_Device_voice_ATM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0" y="30891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972852"/>
      </p:ext>
    </p:extLst>
  </p:cSld>
  <p:clrMapOvr>
    <a:masterClrMapping/>
  </p:clrMapOvr>
  <p:transition spd="med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Gateway</a:t>
            </a:r>
          </a:p>
        </p:txBody>
      </p:sp>
      <p:pic>
        <p:nvPicPr>
          <p:cNvPr id="74754" name="Picture 2" descr="C:\Users\ecoffey\AppData\Local\Temp\Rar$DRa0.787\30099_Device_voice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887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5" name="Picture 3" descr="C:\Users\ecoffey\AppData\Local\Temp\Rar$DRa0.787\30099_Device_voice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58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6" name="Picture 4" descr="C:\Users\ecoffey\AppData\Local\Temp\Rar$DRa0.787\30099_Device_voice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7" name="Picture 5" descr="C:\Users\ecoffey\AppData\Local\Temp\Rar$DRa0.787\30099_Device_voice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8" name="Picture 6" descr="C:\Users\ecoffey\AppData\Local\Temp\Rar$DRa0.787\30099_Device_voice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9" name="Picture 7" descr="C:\Users\ecoffey\AppData\Local\Temp\Rar$DRa0.787\30099_Device_voice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84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0" name="Picture 8" descr="C:\Users\ecoffey\AppData\Local\Temp\Rar$DRa0.787\30099_Device_voice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70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1" name="Picture 9" descr="C:\Users\ecoffey\AppData\Local\Temp\Rar$DRa0.787\30099_Device_voice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575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2" name="Picture 10" descr="C:\Users\ecoffey\AppData\Local\Temp\Rar$DRa0.787\30099_Device_voice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044" y="170765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3" name="Picture 11" descr="C:\Users\ecoffey\AppData\Local\Temp\Rar$DRa0.787\30099_Device_voice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7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4" name="Picture 12" descr="C:\Users\ecoffey\AppData\Local\Temp\Rar$DRa0.787\30099_Device_voice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5" name="Picture 13" descr="C:\Users\ecoffey\AppData\Local\Temp\Rar$DRa0.787\30099_Device_voice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77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6" name="Picture 14" descr="C:\Users\ecoffey\AppData\Local\Temp\Rar$DRa0.787\30099_Device_voice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7" name="Picture 15" descr="C:\Users\ecoffey\AppData\Local\Temp\Rar$DRa0.787\30099_Device_voice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8" name="Picture 16" descr="C:\Users\ecoffey\AppData\Local\Temp\Rar$DRa0.787\30099_Device_voice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69" name="Picture 17" descr="C:\Users\ecoffey\AppData\Local\Temp\Rar$DRa0.787\30099_Device_voice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0" name="Picture 18" descr="C:\Users\ecoffey\AppData\Local\Temp\Rar$DRa0.787\30099_Device_voice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26569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1" name="Picture 19" descr="C:\Users\ecoffey\AppData\Local\Temp\Rar$DRa0.787\30099_Device_voice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2" name="Picture 20" descr="C:\Users\ecoffey\AppData\Local\Temp\Rar$DRa0.787\30099_Device_voice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3" name="Picture 21" descr="C:\Users\ecoffey\AppData\Local\Temp\Rar$DRa0.787\30099_Device_voice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95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4" name="Picture 22" descr="C:\Users\ecoffey\AppData\Local\Temp\Rar$DRa0.787\30099_Device_voice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746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5" name="Picture 23" descr="C:\Users\ecoffey\AppData\Local\Temp\Rar$DRa0.787\30099_Device_voice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42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6" name="Picture 24" descr="C:\Users\ecoffey\AppData\Local\Temp\Rar$DRa0.787\30099_Device_voice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26681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7" name="Picture 25" descr="C:\Users\ecoffey\AppData\Local\Temp\Rar$DRa0.787\30099_Device_voice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8" name="Picture 26" descr="C:\Users\ecoffey\AppData\Local\Temp\Rar$DRa0.787\30099_Device_voice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24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79" name="Picture 27" descr="C:\Users\ecoffey\AppData\Local\Temp\Rar$DRa0.787\30099_Device_voice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2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0" name="Picture 28" descr="C:\Users\ecoffey\AppData\Local\Temp\Rar$DRa0.787\30099_Device_voice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1" name="Picture 29" descr="C:\Users\ecoffey\AppData\Local\Temp\Rar$DRa0.787\30099_Device_voice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82" name="Picture 30" descr="C:\Users\ecoffey\AppData\Local\Temp\Rar$DRa0.787\30099_Device_voice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974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87\30099_Device_voice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570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87\30099_Device_voice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83" y="2862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87\30099_Device_voice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80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500404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IOS SLB</a:t>
            </a:r>
          </a:p>
        </p:txBody>
      </p:sp>
      <p:pic>
        <p:nvPicPr>
          <p:cNvPr id="13314" name="Picture 2" descr="C:\Users\ecoffey\AppData\Local\Temp\Rar$DRa0.539\30037_Device_IOS_SLB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472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0.539\30037_Device_IOS_SLB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172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0.539\30037_Device_IOS_SLB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0.539\30037_Device_IOS_SLB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487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0.539\30037_Device_IOS_SLB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6627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0.539\30037_Device_IOS_SLB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688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0.539\30037_Device_IOS_SLB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443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ecoffey\AppData\Local\Temp\Rar$DRa0.539\30037_Device_IOS_SLB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26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:\Users\ecoffey\AppData\Local\Temp\Rar$DRa0.539\30037_Device_IOS_SLB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C:\Users\ecoffey\AppData\Local\Temp\Rar$DRa0.539\30037_Device_IOS_SLB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675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C:\Users\ecoffey\AppData\Local\Temp\Rar$DRa0.539\30037_Device_IOS_SLB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4397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C:\Users\ecoffey\AppData\Local\Temp\Rar$DRa0.539\30037_Device_IOS_SLB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1626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C:\Users\ecoffey\AppData\Local\Temp\Rar$DRa0.539\30037_Device_IOS_SLB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C:\Users\ecoffey\AppData\Local\Temp\Rar$DRa0.539\30037_Device_IOS_SLB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C:\Users\ecoffey\AppData\Local\Temp\Rar$DRa0.539\30037_Device_IOS_SLB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29697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C:\Users\ecoffey\AppData\Local\Temp\Rar$DRa0.539\30037_Device_IOS_SLB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88" y="31296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C:\Users\ecoffey\AppData\Local\Temp\Rar$DRa0.539\30037_Device_IOS_SLB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28611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 descr="C:\Users\ecoffey\AppData\Local\Temp\Rar$DRa0.539\30037_Device_IOS_SLB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285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C:\Users\ecoffey\AppData\Local\Temp\Rar$DRa0.539\30037_Device_IOS_SLB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77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3" name="Picture 21" descr="C:\Users\ecoffey\AppData\Local\Temp\Rar$DRa0.539\30037_Device_IOS_SLB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19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C:\Users\ecoffey\AppData\Local\Temp\Rar$DRa0.539\30037_Device_IOS_SLB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85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5" name="Picture 23" descr="C:\Users\ecoffey\AppData\Local\Temp\Rar$DRa0.539\30037_Device_IOS_SLB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96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C:\Users\ecoffey\AppData\Local\Temp\Rar$DRa0.539\30037_Device_IOS_SLB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7" name="Picture 25" descr="C:\Users\ecoffey\AppData\Local\Temp\Rar$DRa0.539\30037_Device_IOS_SLB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288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C:\Users\ecoffey\AppData\Local\Temp\Rar$DRa0.539\30037_Device_IOS_SLB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983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9" name="Picture 27" descr="C:\Users\ecoffey\AppData\Local\Temp\Rar$DRa0.539\30037_Device_IOS_SLB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C:\Users\ecoffey\AppData\Local\Temp\Rar$DRa0.539\30037_Device_IOS_SLB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1" name="Picture 29" descr="C:\Users\ecoffey\AppData\Local\Temp\Rar$DRa0.539\30037_Device_IOS_SLB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2" name="Picture 30" descr="C:\Users\ecoffey\AppData\Local\Temp\Rar$DRa0.539\30037_Device_IOS_SLB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39\30037_Device_IOS_SLB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39\30037_Device_IOS_SLB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39\30037_Device_IOS_SLB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614306"/>
      </p:ext>
    </p:extLst>
  </p:cSld>
  <p:clrMapOvr>
    <a:masterClrMapping/>
  </p:clrMapOvr>
  <p:transition spd="med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Router</a:t>
            </a:r>
          </a:p>
        </p:txBody>
      </p:sp>
      <p:pic>
        <p:nvPicPr>
          <p:cNvPr id="75778" name="Picture 2" descr="C:\Users\ecoffey\AppData\Local\Temp\Rar$DRa0.832\30100_Device_vo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695" y="1596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79" name="Picture 3" descr="C:\Users\ecoffey\AppData\Local\Temp\Rar$DRa0.832\30100_Device_vo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9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0" name="Picture 4" descr="C:\Users\ecoffey\AppData\Local\Temp\Rar$DRa0.832\30100_Device_vo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69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1" name="Picture 5" descr="C:\Users\ecoffey\AppData\Local\Temp\Rar$DRa0.832\30100_Device_vo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37" y="15512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2" name="Picture 6" descr="C:\Users\ecoffey\AppData\Local\Temp\Rar$DRa0.832\30100_Device_vo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263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3" name="Picture 7" descr="C:\Users\ecoffey\AppData\Local\Temp\Rar$DRa0.832\30100_Device_vo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801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4" name="Picture 8" descr="C:\Users\ecoffey\AppData\Local\Temp\Rar$DRa0.832\30100_Device_vo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6122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5" name="Picture 9" descr="C:\Users\ecoffey\AppData\Local\Temp\Rar$DRa0.832\30100_Device_vo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186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6" name="Picture 10" descr="C:\Users\ecoffey\AppData\Local\Temp\Rar$DRa0.832\30100_Device_voic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563" y="749505"/>
            <a:ext cx="2873450" cy="287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7" name="Picture 11" descr="C:\Users\ecoffey\AppData\Local\Temp\Rar$DRa0.832\30100_Device_vo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8101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8" name="Picture 12" descr="C:\Users\ecoffey\AppData\Local\Temp\Rar$DRa0.832\30100_Device_vo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89" name="Picture 13" descr="C:\Users\ecoffey\AppData\Local\Temp\Rar$DRa0.832\30100_Device_vo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0" name="Picture 14" descr="C:\Users\ecoffey\AppData\Local\Temp\Rar$DRa0.832\30100_Device_vo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80137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1" name="Picture 15" descr="C:\Users\ecoffey\AppData\Local\Temp\Rar$DRa0.832\30100_Device_vo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107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2" name="Picture 16" descr="C:\Users\ecoffey\AppData\Local\Temp\Rar$DRa0.832\30100_Device_vo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042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3" name="Picture 17" descr="C:\Users\ecoffey\AppData\Local\Temp\Rar$DRa0.832\30100_Device_vo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32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4" name="Picture 18" descr="C:\Users\ecoffey\AppData\Local\Temp\Rar$DRa0.832\30100_Device_vo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2920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5" name="Picture 19" descr="C:\Users\ecoffey\AppData\Local\Temp\Rar$DRa0.832\30100_Device_vo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9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6" name="Picture 20" descr="C:\Users\ecoffey\AppData\Local\Temp\Rar$DRa0.832\30100_Device_vo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1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7" name="Picture 21" descr="C:\Users\ecoffey\AppData\Local\Temp\Rar$DRa0.832\30100_Device_vo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8" name="Picture 22" descr="C:\Users\ecoffey\AppData\Local\Temp\Rar$DRa0.832\30100_Device_vo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3075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799" name="Picture 23" descr="C:\Users\ecoffey\AppData\Local\Temp\Rar$DRa0.832\30100_Device_vo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41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0" name="Picture 24" descr="C:\Users\ecoffey\AppData\Local\Temp\Rar$DRa0.832\30100_Device_vo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28708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1" name="Picture 25" descr="C:\Users\ecoffey\AppData\Local\Temp\Rar$DRa0.832\30100_Device_vo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879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2" name="Picture 26" descr="C:\Users\ecoffey\AppData\Local\Temp\Rar$DRa0.832\30100_Device_voic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987574"/>
            <a:ext cx="2964826" cy="296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3" name="Picture 27" descr="C:\Users\ecoffey\AppData\Local\Temp\Rar$DRa0.832\30100_Device_vo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4" name="Picture 28" descr="C:\Users\ecoffey\AppData\Local\Temp\Rar$DRa0.832\30100_Device_vo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5" name="Picture 29" descr="C:\Users\ecoffey\AppData\Local\Temp\Rar$DRa0.832\30100_Device_vo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806" name="Picture 30" descr="C:\Users\ecoffey\AppData\Local\Temp\Rar$DRa0.832\30100_Device_vo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C:\Users\ecoffey\AppData\Local\Temp\Rar$DRa0.824\Cisco Icons November\30100_Device_voice_router_3139\Png_256\30100_Device_voice_router_3139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103478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ecoffey\AppData\Local\Temp\Rar$DRa0.824\Cisco Icons November\30100_Device_voice_router_3139\Png_256\30100_Device_voice_router_3139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232791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:\Users\ecoffey\AppData\Local\Temp\Rar$DRa0.824\Cisco Icons November\30100_Device_voice_router_3139\Png_256\30100_Device_voice_router_3139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5107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5" descr="C:\Users\ecoffey\AppData\Local\Temp\Rar$DRa0.824\Cisco Icons November\30100_Device_voice_router_3139\Png_256\30100_Device_voice_router_3139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6631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C:\Users\ecoffey\AppData\Local\Temp\Rar$DRa0.824\Cisco Icons November\30100_Device_voice_router_3139\Png_256\30100_Device_voice_router_3139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283" y="2931790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7" descr="C:\Users\ecoffey\AppData\Local\Temp\Rar$DRa0.824\Cisco Icons November\30100_Device_voice_router_3139\Png_256\30100_Device_voice_router_3139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0002" y="3075806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C:\Users\ecoffey\AppData\Local\Temp\Rar$DRa0.824\Cisco Icons November\30100_Device_voice_router_3139\Png_256\30100_Device_voice_router_3139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328286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832\30100_Device_voice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1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832\30100_Device_voice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31" y="3045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832\30100_Device_voice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7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842241"/>
      </p:ext>
    </p:extLst>
  </p:cSld>
  <p:clrMapOvr>
    <a:masterClrMapping/>
  </p:clrMapOvr>
  <p:transition spd="med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Voice Switch</a:t>
            </a:r>
          </a:p>
        </p:txBody>
      </p:sp>
      <p:pic>
        <p:nvPicPr>
          <p:cNvPr id="76802" name="Picture 2" descr="C:\Users\ecoffey\AppData\Local\Temp\Rar$DRa0.895\30101_Device_voice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4820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3" name="Picture 3" descr="C:\Users\ecoffey\AppData\Local\Temp\Rar$DRa0.895\30101_Device_voice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16493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4" name="Picture 4" descr="C:\Users\ecoffey\AppData\Local\Temp\Rar$DRa0.895\30101_Device_voice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5" name="Picture 5" descr="C:\Users\ecoffey\AppData\Local\Temp\Rar$DRa0.895\30101_Device_voice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6" name="Picture 6" descr="C:\Users\ecoffey\AppData\Local\Temp\Rar$DRa0.895\30101_Device_voice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6724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7" name="Picture 7" descr="C:\Users\ecoffey\AppData\Local\Temp\Rar$DRa0.895\30101_Device_voice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8" name="Picture 8" descr="C:\Users\ecoffey\AppData\Local\Temp\Rar$DRa0.895\30101_Device_voice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07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9" name="Picture 9" descr="C:\Users\ecoffey\AppData\Local\Temp\Rar$DRa0.895\30101_Device_voice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57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0" name="Picture 10" descr="C:\Users\ecoffey\AppData\Local\Temp\Rar$DRa0.895\30101_Device_voice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01129"/>
            <a:ext cx="3332426" cy="333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1" name="Picture 11" descr="C:\Users\ecoffey\AppData\Local\Temp\Rar$DRa0.895\30101_Device_voice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2" name="Picture 12" descr="C:\Users\ecoffey\AppData\Local\Temp\Rar$DRa0.895\30101_Device_voice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4135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3" name="Picture 13" descr="C:\Users\ecoffey\AppData\Local\Temp\Rar$DRa0.895\30101_Device_voice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15997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4" name="Picture 14" descr="C:\Users\ecoffey\AppData\Local\Temp\Rar$DRa0.895\30101_Device_voice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5" name="Picture 15" descr="C:\Users\ecoffey\AppData\Local\Temp\Rar$DRa0.895\30101_Device_voice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6" name="Picture 16" descr="C:\Users\ecoffey\AppData\Local\Temp\Rar$DRa0.895\30101_Device_voice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975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7" name="Picture 17" descr="C:\Users\ecoffey\AppData\Local\Temp\Rar$DRa0.895\30101_Device_voice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8" name="Picture 18" descr="C:\Users\ecoffey\AppData\Local\Temp\Rar$DRa0.895\30101_Device_voice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417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19" name="Picture 19" descr="C:\Users\ecoffey\AppData\Local\Temp\Rar$DRa0.895\30101_Device_voice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0" name="Picture 20" descr="C:\Users\ecoffey\AppData\Local\Temp\Rar$DRa0.895\30101_Device_voice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1" name="Picture 21" descr="C:\Users\ecoffey\AppData\Local\Temp\Rar$DRa0.895\30101_Device_voice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2" name="Picture 22" descr="C:\Users\ecoffey\AppData\Local\Temp\Rar$DRa0.895\30101_Device_voice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3" name="Picture 23" descr="C:\Users\ecoffey\AppData\Local\Temp\Rar$DRa0.895\30101_Device_voice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4" name="Picture 24" descr="C:\Users\ecoffey\AppData\Local\Temp\Rar$DRa0.895\30101_Device_voice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5" name="Picture 25" descr="C:\Users\ecoffey\AppData\Local\Temp\Rar$DRa0.895\30101_Device_voice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683" y="30012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6" name="Picture 26" descr="C:\Users\ecoffey\AppData\Local\Temp\Rar$DRa0.895\30101_Device_voice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010" y="843558"/>
            <a:ext cx="3262456" cy="326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7" name="Picture 27" descr="C:\Users\ecoffey\AppData\Local\Temp\Rar$DRa0.895\30101_Device_voice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357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8" name="Picture 28" descr="C:\Users\ecoffey\AppData\Local\Temp\Rar$DRa0.895\30101_Device_voice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35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29" name="Picture 29" descr="C:\Users\ecoffey\AppData\Local\Temp\Rar$DRa0.895\30101_Device_voice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30" name="Picture 30" descr="C:\Users\ecoffey\AppData\Local\Temp\Rar$DRa0.895\30101_Device_voice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95\30101_Device_voice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1" y="2787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95\30101_Device_voice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734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95\30101_Device_voice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C:\Users\ecoffey\AppData\Local\Temp\Rar$DRa0.075\Cisco Icons November\30101_Device_voice_switch_3110\Png_256\30101_Device_voice_switch_311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140155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9" name="Picture 3" descr="C:\Users\ecoffey\AppData\Local\Temp\Rar$DRa0.075\Cisco Icons November\30101_Device_voice_switch_3110\Png_256\30101_Device_voice_switch_311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384888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:\Users\ecoffey\AppData\Local\Temp\Rar$DRa0.075\Cisco Icons November\30101_Device_voice_switch_3110\Png_256\30101_Device_voice_switch_311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715766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5" descr="C:\Users\ecoffey\AppData\Local\Temp\Rar$DRa0.075\Cisco Icons November\30101_Device_voice_switch_3110\Png_256\30101_Device_voice_switch_311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555" y="2909694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C:\Users\ecoffey\AppData\Local\Temp\Rar$DRa0.075\Cisco Icons November\30101_Device_voice_switch_3110\Png_256\30101_Device_voice_switch_311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914" y="3032507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3" name="Picture 7" descr="C:\Users\ecoffey\AppData\Local\Temp\Rar$DRa0.075\Cisco Icons November\30101_Device_voice_switch_3110\Png_256\30101_Device_voice_switch_311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291830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:\Users\ecoffey\AppData\Local\Temp\Rar$DRa0.075\Cisco Icons November\30101_Device_voice_switch_3110\Png_256\30101_Device_voice_switch_311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82540" cy="12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694889"/>
      </p:ext>
    </p:extLst>
  </p:cSld>
  <p:clrMapOvr>
    <a:masterClrMapping/>
  </p:clrMapOvr>
  <p:transition spd="med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VSS</a:t>
            </a:r>
          </a:p>
        </p:txBody>
      </p:sp>
      <p:pic>
        <p:nvPicPr>
          <p:cNvPr id="102402" name="Picture 2" descr="C:\Users\ecoffey\AppData\Local\Temp\Rar$DRa0.483\VSS\Png_64_24_16\Admindown\VS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248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3" name="Picture 3" descr="C:\Users\ecoffey\AppData\Local\Temp\Rar$DRa0.483\VSS\Png_64_24_16\Admindown\VS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26" y="15056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4" name="Picture 4" descr="C:\Users\ecoffey\AppData\Local\Temp\Rar$DRa0.483\VSS\Png_64_24_16\Admindown\VS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48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5" name="Picture 5" descr="C:\Users\ecoffey\AppData\Local\Temp\Rar$DRa1.707\VSS\Png_64_24_16\Default\VSS_default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822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6" name="Picture 6" descr="C:\Users\ecoffey\AppData\Local\Temp\Rar$DRa1.707\VSS\Png_64_24_16\Default\VSS_default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352" y="14868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7" name="Picture 7" descr="C:\Users\ecoffey\AppData\Local\Temp\Rar$DRa1.707\VSS\Png_64_24_16\Default\VSS_default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7018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8" name="Picture 8" descr="C:\Users\ecoffey\AppData\Local\Temp\Rar$DRa0.240\VSS\Png_64_24_16\-íritical\VSS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868" y="1394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09" name="Picture 9" descr="C:\Users\ecoffey\AppData\Local\Temp\Rar$DRa0.240\VSS\Png_64_24_16\-íritical\VSS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5277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0" name="Picture 10" descr="C:\Users\ecoffey\AppData\Local\Temp\Rar$DRa0.240\VSS\Png_64_24_16\-íritical\VSS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60" y="17106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1" name="Picture 11" descr="C:\Users\ecoffey\AppData\Local\Temp\Rar$DRa0.040\VSS\Png_64_24_16\Major\VS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02" y="13331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2" name="Picture 12" descr="C:\Users\ecoffey\AppData\Local\Temp\Rar$DRa0.040\VSS\Png_64_24_16\Major\VS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19" y="14805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3" name="Picture 13" descr="C:\Users\ecoffey\AppData\Local\Temp\Rar$DRa0.040\VSS\Png_64_24_16\Major\VS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0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4" name="Picture 14" descr="C:\Users\ecoffey\AppData\Local\Temp\Rar$DRa1.743\VSS\Png_64_24_16\Minor\VS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07" y="27141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5" name="Picture 15" descr="C:\Users\ecoffey\AppData\Local\Temp\Rar$DRa1.743\VSS\Png_64_24_16\Minor\VS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99" y="2882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6" name="Picture 16" descr="C:\Users\ecoffey\AppData\Local\Temp\Rar$DRa1.743\VSS\Png_64_24_16\Minor\VS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91" y="31126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7" name="Picture 17" descr="C:\Users\ecoffey\AppData\Local\Temp\Rar$DRa1.387\VSS\Png_64_24_16\Normal\VS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565" y="26970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8" name="Picture 18" descr="C:\Users\ecoffey\AppData\Local\Temp\Rar$DRa1.387\VSS\Png_64_24_16\Normal\VS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7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9" name="Picture 19" descr="C:\Users\ecoffey\AppData\Local\Temp\Rar$DRa1.387\VSS\Png_64_24_16\Normal\VS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0" name="Picture 20" descr="C:\Users\ecoffey\AppData\Local\Temp\Rar$DRa1.549\VSS\Png_64_24_16\Unknown\VS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49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1" name="Picture 21" descr="C:\Users\ecoffey\AppData\Local\Temp\Rar$DRa1.549\VSS\Png_64_24_16\Unknown\VS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2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2" name="Picture 22" descr="C:\Users\ecoffey\AppData\Local\Temp\Rar$DRa1.549\VSS\Png_64_24_16\Unknown\VS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42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3" name="Picture 23" descr="C:\Users\ecoffey\AppData\Local\Temp\Rar$DRa0.159\VSS\Png_64_24_16\Unmanaged\VS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581" y="26824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4" name="Picture 24" descr="C:\Users\ecoffey\AppData\Local\Temp\Rar$DRa0.159\VSS\Png_64_24_16\Unmanaged\VS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00" y="28273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5" name="Picture 25" descr="C:\Users\ecoffey\AppData\Local\Temp\Rar$DRa0.159\VSS\Png_64_24_16\Unmanaged\VS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478" y="30654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6" name="Picture 26" descr="C:\Users\ecoffey\AppData\Local\Temp\Rar$DRa0.642\VSS\Png_64_24_16\Unreachable\VS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214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7" name="Picture 27" descr="C:\Users\ecoffey\AppData\Local\Temp\Rar$DRa0.642\VSS\Png_64_24_16\Unreachable\VS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70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8" name="Picture 28" descr="C:\Users\ecoffey\AppData\Local\Temp\Rar$DRa0.642\VSS\Png_64_24_16\Unreachable\VS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9" name="Picture 29" descr="C:\Users\ecoffey\AppData\Local\Temp\Rar$DRa0.512\VSS\Png_64_24_16\Warning\VS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586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0" name="Picture 30" descr="C:\Users\ecoffey\AppData\Local\Temp\Rar$DRa0.512\VSS\Png_64_24_16\Warning\VS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1" name="Picture 31" descr="C:\Users\ecoffey\AppData\Local\Temp\Rar$DRa0.512\VSS\Png_64_24_16\Warning\VS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2" name="Picture 32" descr="C:\Users\ecoffey\AppData\Local\Temp\Rar$DRa1.793\VSS\Png_256\VS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3" name="Picture 33" descr="C:\Users\ecoffey\AppData\Local\Temp\Rar$DRa1.793\VSS\Png_256\VS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040" y="69954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4" name="Picture 34" descr="C:\Users\ecoffey\AppData\Local\Temp\Rar$DRa1.793\VSS\Png_256\VS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55" y="84355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5" name="Picture 35" descr="C:\Users\ecoffey\AppData\Local\Temp\Rar$DRa1.793\VSS\Png_256\VS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670" y="98757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6" name="Picture 36" descr="C:\Users\ecoffey\AppData\Local\Temp\Rar$DRa1.793\VSS\Png_256\VS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485" y="113159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7" name="Picture 37" descr="C:\Users\ecoffey\AppData\Local\Temp\Rar$DRa1.793\VSS\Png_256\VS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300" y="127560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8" name="Picture 38" descr="C:\Users\ecoffey\AppData\Local\Temp\Rar$DRa1.793\VSS\Png_256\VS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15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9" name="Picture 39" descr="C:\Users\ecoffey\AppData\Local\Temp\Rar$DRa1.793\VSS\Png_256\VS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930" y="156363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0" name="Picture 40" descr="C:\Users\ecoffey\AppData\Local\Temp\Rar$DRa1.793\VSS\Png_256\VS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745" y="170765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1" name="Picture 41" descr="C:\Users\ecoffey\AppData\Local\Temp\Rar$DRa1.793\VSS\Png_256\VS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560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735166"/>
      </p:ext>
    </p:extLst>
  </p:cSld>
  <p:clrMapOvr>
    <a:masterClrMapping/>
  </p:clrMapOvr>
  <p:transition spd="med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Bridge</a:t>
            </a:r>
          </a:p>
        </p:txBody>
      </p:sp>
      <p:pic>
        <p:nvPicPr>
          <p:cNvPr id="77826" name="Picture 2" descr="C:\Users\ecoffey\AppData\Local\Temp\Rar$DRa0.253\30102_Device_wireless_bridg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04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7" name="Picture 3" descr="C:\Users\ecoffey\AppData\Local\Temp\Rar$DRa0.253\30102_Device_wireless_bridg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33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8" name="Picture 4" descr="C:\Users\ecoffey\AppData\Local\Temp\Rar$DRa0.253\30102_Device_wireless_bridg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61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29" name="Picture 5" descr="C:\Users\ecoffey\AppData\Local\Temp\Rar$DRa0.253\30102_Device_wireless_bridg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52" y="1362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0" name="Picture 6" descr="C:\Users\ecoffey\AppData\Local\Temp\Rar$DRa0.253\30102_Device_wireless_bridg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6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1" name="Picture 7" descr="C:\Users\ecoffey\AppData\Local\Temp\Rar$DRa0.253\30102_Device_wireless_bridg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155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2" name="Picture 8" descr="C:\Users\ecoffey\AppData\Local\Temp\Rar$DRa0.253\30102_Device_wireless_bridg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736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3" name="Picture 9" descr="C:\Users\ecoffey\AppData\Local\Temp\Rar$DRa0.253\30102_Device_wireless_bridg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222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4" name="Picture 10" descr="C:\Users\ecoffey\AppData\Local\Temp\Rar$DRa0.253\30102_Device_wireless_bridg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28371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5" name="Picture 11" descr="C:\Users\ecoffey\AppData\Local\Temp\Rar$DRa0.253\30102_Device_wireless_bridg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55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6" name="Picture 12" descr="C:\Users\ecoffey\AppData\Local\Temp\Rar$DRa0.253\30102_Device_wireless_bridg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11" y="13030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7" name="Picture 13" descr="C:\Users\ecoffey\AppData\Local\Temp\Rar$DRa0.253\30102_Device_wireless_bridg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03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8" name="Picture 14" descr="C:\Users\ecoffey\AppData\Local\Temp\Rar$DRa0.253\30102_Device_wireless_bridg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3" y="1689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39" name="Picture 15" descr="C:\Users\ecoffey\AppData\Local\Temp\Rar$DRa0.253\30102_Device_wireless_bridg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23" y="26719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0" name="Picture 16" descr="C:\Users\ecoffey\AppData\Local\Temp\Rar$DRa0.253\30102_Device_wireless_bridg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51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1" name="Picture 17" descr="C:\Users\ecoffey\AppData\Local\Temp\Rar$DRa0.253\30102_Device_wireless_bridg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87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2" name="Picture 18" descr="C:\Users\ecoffey\AppData\Local\Temp\Rar$DRa0.253\30102_Device_wireless_bridg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3" name="Picture 19" descr="C:\Users\ecoffey\AppData\Local\Temp\Rar$DRa0.253\30102_Device_wireless_bridg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919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4" name="Picture 20" descr="C:\Users\ecoffey\AppData\Local\Temp\Rar$DRa0.253\30102_Device_wireless_bridg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5" name="Picture 21" descr="C:\Users\ecoffey\AppData\Local\Temp\Rar$DRa0.253\30102_Device_wireless_bridg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6" name="Picture 22" descr="C:\Users\ecoffey\AppData\Local\Temp\Rar$DRa0.253\30102_Device_wireless_bridg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60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7" name="Picture 23" descr="C:\Users\ecoffey\AppData\Local\Temp\Rar$DRa0.253\30102_Device_wireless_bridg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8" name="Picture 24" descr="C:\Users\ecoffey\AppData\Local\Temp\Rar$DRa0.253\30102_Device_wireless_bridg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597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49" name="Picture 25" descr="C:\Users\ecoffey\AppData\Local\Temp\Rar$DRa0.253\30102_Device_wireless_bridg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0" name="Picture 26" descr="C:\Users\ecoffey\AppData\Local\Temp\Rar$DRa0.253\30102_Device_wireless_bridg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667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1" name="Picture 27" descr="C:\Users\ecoffey\AppData\Local\Temp\Rar$DRa0.253\30102_Device_wireless_bridg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2" name="Picture 28" descr="C:\Users\ecoffey\AppData\Local\Temp\Rar$DRa0.253\30102_Device_wireless_bridg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529" y="13640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3" name="Picture 29" descr="C:\Users\ecoffey\AppData\Local\Temp\Rar$DRa0.253\30102_Device_wireless_bridg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854" name="Picture 30" descr="C:\Users\ecoffey\AppData\Local\Temp\Rar$DRa0.253\30102_Device_wireless_bridg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53\30102_Device_wireless_bridg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676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53\30102_Device_wireless_bridg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327" y="28536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53\30102_Device_wireless_bridg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63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863487"/>
      </p:ext>
    </p:extLst>
  </p:cSld>
  <p:clrMapOvr>
    <a:masterClrMapping/>
  </p:clrMapOvr>
  <p:transition spd="med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LAN Controller</a:t>
            </a:r>
          </a:p>
        </p:txBody>
      </p:sp>
      <p:pic>
        <p:nvPicPr>
          <p:cNvPr id="103426" name="Picture 2" descr="C:\Users\ecoffey\AppData\Local\Temp\Rar$DRa0.311\Wireless LAN Controller\Png\Admindown\Wireless LAN Controller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23858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7" name="Picture 3" descr="C:\Users\ecoffey\AppData\Local\Temp\Rar$DRa0.311\Wireless LAN Controller\Png\Admindown\Wireless-LAN-Controller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15086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8" name="Picture 4" descr="C:\Users\ecoffey\AppData\Local\Temp\Rar$DRa0.311\Wireless LAN Controller\Png\Admindown\Wireless-LAN-Controller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59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29" name="Picture 5" descr="C:\Users\ecoffey\AppData\Local\Temp\Rar$DRa0.311\Wireless LAN Controller\Png\Admindown\Wireless-LAN-Controller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826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0" name="Picture 6" descr="C:\Users\ecoffey\AppData\Local\Temp\Rar$DRa0.464\Wireless LAN Controller\Png\Critical\Wireless LAN Controller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47412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1" name="Picture 7" descr="C:\Users\ecoffey\AppData\Local\Temp\Rar$DRa0.464\Wireless LAN Controller\Png\Critical\Wireless-LAN-Controller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494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2" name="Picture 8" descr="C:\Users\ecoffey\AppData\Local\Temp\Rar$DRa0.464\Wireless LAN Controller\Png\Critical\Wireless-LAN-Controller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6510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3" name="Picture 9" descr="C:\Users\ecoffey\AppData\Local\Temp\Rar$DRa0.464\Wireless LAN Controller\Png\Critical\Wireless-LAN-Controller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7826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4" name="Picture 10" descr="C:\Users\ecoffey\AppData\Local\Temp\Rar$DRa0.427\Wireless LAN Controller\Png\Default\Wireless LAN Controll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7096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5" name="Picture 11" descr="C:\Users\ecoffey\AppData\Local\Temp\Rar$DRa0.427\Wireless LAN Controller\Png\Default\Wireless-LAN-Controller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6" name="Picture 12" descr="C:\Users\ecoffey\AppData\Local\Temp\Rar$DRa0.427\Wireless LAN Controller\Png\Default\Wireless-LAN-Controller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164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7" name="Picture 13" descr="C:\Users\ecoffey\AppData\Local\Temp\Rar$DRa0.427\Wireless LAN Controller\Png\Default\Wireless-LAN-Controller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8" name="Picture 14" descr="C:\Users\ecoffey\AppData\Local\Temp\Rar$DRa0.017\Wireless LAN Controller\Png\Major\Wireless LAN Controller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494520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39" name="Picture 15" descr="C:\Users\ecoffey\AppData\Local\Temp\Rar$DRa0.017\Wireless LAN Controller\Png\Major\Wireless-LAN-Controller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494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0" name="Picture 16" descr="C:\Users\ecoffey\AppData\Local\Temp\Rar$DRa0.017\Wireless LAN Controller\Png\Major\Wireless-LAN-Controller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6489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1" name="Picture 17" descr="C:\Users\ecoffey\AppData\Local\Temp\Rar$DRa0.017\Wireless LAN Controller\Png\Major\Wireless-LAN-Controller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56" y="1817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2" name="Picture 18" descr="C:\Users\ecoffey\AppData\Local\Temp\Rar$DRa1.969\Wireless LAN Controller\Png\Minor\Wireless LAN Controller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818074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3" name="Picture 19" descr="C:\Users\ecoffey\AppData\Local\Temp\Rar$DRa1.969\Wireless LAN Controller\Png\Minor\Wireless-LAN-Controller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5" y="29358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4" name="Picture 20" descr="C:\Users\ecoffey\AppData\Local\Temp\Rar$DRa1.969\Wireless LAN Controller\Png\Minor\Wireless-LAN-Controller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6" y="30922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5" name="Picture 21" descr="C:\Users\ecoffey\AppData\Local\Temp\Rar$DRa1.969\Wireless LAN Controller\Png\Minor\Wireless-LAN-Controller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96" y="319914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6" name="Picture 22" descr="C:\Users\ecoffey\AppData\Local\Temp\Rar$DRa0.551\Wireless LAN Controller\Png\Normal\Wireless LAN Controller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41628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7" name="Picture 23" descr="C:\Users\ecoffey\AppData\Local\Temp\Rar$DRa0.551\Wireless LAN Controller\Png\Normal\Wireless-LAN-Controller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75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49" name="Picture 25" descr="C:\Users\ecoffey\AppData\Local\Temp\Rar$DRa0.551\Wireless LAN Controller\Png\Normal\Wireless-LAN-Controller_normal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0" name="Picture 26" descr="C:\Users\ecoffey\AppData\Local\Temp\Rar$DRa0.547\Wireless LAN Controller\Png\Unknown\Wireless LAN Controller_unknown_25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465182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1" name="Picture 27" descr="C:\Users\ecoffey\AppData\Local\Temp\Rar$DRa0.547\Wireless LAN Controller\Png\Unknown\Wireless-LAN-Controller_unknown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88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2" name="Picture 28" descr="C:\Users\ecoffey\AppData\Local\Temp\Rar$DRa0.547\Wireless LAN Controller\Png\Unknown\Wireless-LAN-Controller_unknown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4132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3" name="Picture 29" descr="C:\Users\ecoffey\AppData\Local\Temp\Rar$DRa0.547\Wireless LAN Controller\Png\Unknown\Wireless-LAN-Controller_unknown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83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4" name="Picture 30" descr="C:\Users\ecoffey\AppData\Local\Temp\Rar$DRa1.158\Wireless LAN Controller\Png\Unmanaged\Wireless LAN Controller_unmanaged_25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78873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5" name="Picture 31" descr="C:\Users\ecoffey\AppData\Local\Temp\Rar$DRa1.158\Wireless LAN Controller\Png\Unmanaged\Wireless-LAN-Controller_unmanaged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43" y="2980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6" name="Picture 32" descr="C:\Users\ecoffey\AppData\Local\Temp\Rar$DRa1.158\Wireless LAN Controller\Png\Unmanaged\Wireless-LAN-Controller_unmanaged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43" y="3100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7" name="Picture 33" descr="C:\Users\ecoffey\AppData\Local\Temp\Rar$DRa1.158\Wireless LAN Controller\Png\Unmanaged\Wireless-LAN-Controller_unmanaged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43" y="31920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8" name="Picture 34" descr="C:\Users\ecoffey\AppData\Local\Temp\Rar$DRa0.062\Wireless LAN Controller\Png\Unreachable\Wireless LAN Controller_unreachable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12290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59" name="Picture 35" descr="C:\Users\ecoffey\AppData\Local\Temp\Rar$DRa0.062\Wireless LAN Controller\Png\Unreachable\Wireless-LAN-Controller_unreachable_1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28252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0" name="Picture 36" descr="C:\Users\ecoffey\AppData\Local\Temp\Rar$DRa0.062\Wireless LAN Controller\Png\Unreachable\Wireless-LAN-Controller_unreachable_2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208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1" name="Picture 37" descr="C:\Users\ecoffey\AppData\Local\Temp\Rar$DRa0.062\Wireless LAN Controller\Png\Unreachable\Wireless-LAN-Controller_unreachable_6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793" y="31327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2" name="Picture 38" descr="C:\Users\ecoffey\AppData\Local\Temp\Rar$DRa0.340\Wireless LAN Controller\Png\Warning\Wireless LAN Controller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435846"/>
            <a:ext cx="2869841" cy="130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3" name="Picture 39" descr="C:\Users\ecoffey\AppData\Local\Temp\Rar$DRa0.340\Wireless LAN Controller\Png\Warning\Wireless-LAN-Controller_warning_1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4" name="Picture 40" descr="C:\Users\ecoffey\AppData\Local\Temp\Rar$DRa0.340\Wireless LAN Controller\Png\Warning\Wireless-LAN-Controller_warning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51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65" name="Picture 41" descr="C:\Users\ecoffey\AppData\Local\Temp\Rar$DRa0.340\Wireless LAN Controller\Png\Warning\Wireless-LAN-Controller_warning_6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9" descr="C:\Users\ecoffey\AppData\Local\Temp\Rar$DRa0.547\Wireless LAN Controller\Png\Unknown\Wireless-LAN-Controller_unknown_64.png"/>
          <p:cNvPicPr>
            <a:picLocks noChangeAspect="1" noChangeArrowheads="1"/>
          </p:cNvPicPr>
          <p:nvPr/>
        </p:nvPicPr>
        <p:blipFill>
          <a:blip r:embed="rId2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31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376065"/>
      </p:ext>
    </p:extLst>
  </p:cSld>
  <p:clrMapOvr>
    <a:masterClrMapping/>
  </p:clrMapOvr>
  <p:transition spd="med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Router</a:t>
            </a:r>
          </a:p>
        </p:txBody>
      </p:sp>
      <p:pic>
        <p:nvPicPr>
          <p:cNvPr id="78850" name="Picture 2" descr="C:\Users\ecoffey\AppData\Local\Temp\Rar$DRa0.423\30103_Device_wireless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308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1" name="Picture 3" descr="C:\Users\ecoffey\AppData\Local\Temp\Rar$DRa0.423\30103_Device_wireless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8" y="14859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2" name="Picture 4" descr="C:\Users\ecoffey\AppData\Local\Temp\Rar$DRa0.423\30103_Device_wireless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3" name="Picture 5" descr="C:\Users\ecoffey\AppData\Local\Temp\Rar$DRa0.423\30103_Device_wireless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12147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4" name="Picture 6" descr="C:\Users\ecoffey\AppData\Local\Temp\Rar$DRa0.423\30103_Device_wireless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14260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5" name="Picture 7" descr="C:\Users\ecoffey\AppData\Local\Temp\Rar$DRa0.423\30103_Device_wireless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6" name="Picture 8" descr="C:\Users\ecoffey\AppData\Local\Temp\Rar$DRa0.423\30103_Device_wireless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233" y="12319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7" name="Picture 9" descr="C:\Users\ecoffey\AppData\Local\Temp\Rar$DRa0.423\30103_Device_wireless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260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8" name="Picture 10" descr="C:\Users\ecoffey\AppData\Local\Temp\Rar$DRa0.423\30103_Device_wireless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23478"/>
            <a:ext cx="3186547" cy="31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59" name="Picture 11" descr="C:\Users\ecoffey\AppData\Local\Temp\Rar$DRa0.423\30103_Device_wireless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761" y="1705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0" name="Picture 12" descr="C:\Users\ecoffey\AppData\Local\Temp\Rar$DRa0.423\30103_Device_wireless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04" y="1369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1" name="Picture 13" descr="C:\Users\ecoffey\AppData\Local\Temp\Rar$DRa0.423\30103_Device_wireless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4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2" name="Picture 14" descr="C:\Users\ecoffey\AppData\Local\Temp\Rar$DRa0.423\30103_Device_wireless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3" name="Picture 15" descr="C:\Users\ecoffey\AppData\Local\Temp\Rar$DRa0.423\30103_Device_wireless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99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4" name="Picture 16" descr="C:\Users\ecoffey\AppData\Local\Temp\Rar$DRa0.423\30103_Device_wireless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64" y="2844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5" name="Picture 17" descr="C:\Users\ecoffey\AppData\Local\Temp\Rar$DRa0.423\30103_Device_wireless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80" y="30834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6" name="Picture 18" descr="C:\Users\ecoffey\AppData\Local\Temp\Rar$DRa0.423\30103_Device_wireless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99" y="261855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7" name="Picture 19" descr="C:\Users\ecoffey\AppData\Local\Temp\Rar$DRa0.423\30103_Device_wireless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8" name="Picture 20" descr="C:\Users\ecoffey\AppData\Local\Temp\Rar$DRa0.423\30103_Device_wireless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69" name="Picture 21" descr="C:\Users\ecoffey\AppData\Local\Temp\Rar$DRa0.423\30103_Device_wireless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0" name="Picture 22" descr="C:\Users\ecoffey\AppData\Local\Temp\Rar$DRa0.423\30103_Device_wireless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1" name="Picture 23" descr="C:\Users\ecoffey\AppData\Local\Temp\Rar$DRa0.423\30103_Device_wireless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61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2" name="Picture 24" descr="C:\Users\ecoffey\AppData\Local\Temp\Rar$DRa0.423\30103_Device_wireless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822" y="259790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3" name="Picture 25" descr="C:\Users\ecoffey\AppData\Local\Temp\Rar$DRa0.423\30103_Device_wireless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067" y="28209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4" name="Picture 26" descr="C:\Users\ecoffey\AppData\Local\Temp\Rar$DRa0.423\30103_Device_wireless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85" y="267494"/>
            <a:ext cx="3186547" cy="318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5" name="Picture 27" descr="C:\Users\ecoffey\AppData\Local\Temp\Rar$DRa0.423\30103_Device_wireless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30661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6" name="Picture 28" descr="C:\Users\ecoffey\AppData\Local\Temp\Rar$DRa0.423\30103_Device_wireless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587" y="12319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7" name="Picture 29" descr="C:\Users\ecoffey\AppData\Local\Temp\Rar$DRa0.423\30103_Device_wireless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4001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878" name="Picture 30" descr="C:\Users\ecoffey\AppData\Local\Temp\Rar$DRa0.423\30103_Device_wireless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56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2" descr="C:\Users\ecoffey\AppData\Local\Temp\Rar$DRa0.882\Cisco Icons November\30103_Device_wireless_router_3140\Png_256\30103_Device_wireless_router_314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594" y="487363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ecoffey\AppData\Local\Temp\Rar$DRa0.882\Cisco Icons November\30103_Device_wireless_router_3140\Png_256\30103_Device_wireless_router_314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699542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ecoffey\AppData\Local\Temp\Rar$DRa0.882\Cisco Icons November\30103_Device_wireless_router_3140\Png_256\30103_Device_wireless_router_314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2314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C:\Users\ecoffey\AppData\Local\Temp\Rar$DRa0.882\Cisco Icons November\30103_Device_wireless_router_3140\Png_256\30103_Device_wireless_router_314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0602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C:\Users\ecoffey\AppData\Local\Temp\Rar$DRa0.882\Cisco Icons November\30103_Device_wireless_router_3140\Png_256\30103_Device_wireless_router_314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17" y="1310828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C:\Users\ecoffey\AppData\Local\Temp\Rar$DRa0.882\Cisco Icons November\30103_Device_wireless_router_3140\Png_256\30103_Device_wireless_router_314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677" y="1491630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:\Users\ecoffey\AppData\Local\Temp\Rar$DRa0.882\Cisco Icons November\30103_Device_wireless_router_3140\Png_256\30103_Device_wireless_router_314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37" y="1707654"/>
            <a:ext cx="2514286" cy="300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4" descr="C:\Users\ecoffey\AppData\Local\Temp\Rar$DRa0.423\30103_Device_wireless_rout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862" y="25717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C:\Users\ecoffey\AppData\Local\Temp\Rar$DRa0.423\30103_Device_wireless_rout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07" y="27947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7" descr="C:\Users\ecoffey\AppData\Local\Temp\Rar$DRa0.423\30103_Device_wireless_rout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400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440671"/>
      </p:ext>
    </p:extLst>
  </p:cSld>
  <p:clrMapOvr>
    <a:masterClrMapping/>
  </p:clrMapOvr>
  <p:transition spd="med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WWW Server</a:t>
            </a:r>
          </a:p>
        </p:txBody>
      </p:sp>
      <p:pic>
        <p:nvPicPr>
          <p:cNvPr id="79874" name="Picture 2" descr="C:\Users\ecoffey\AppData\Local\Temp\Rar$DRa0.742\30104_Device_www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5" name="Picture 3" descr="C:\Users\ecoffey\AppData\Local\Temp\Rar$DRa0.742\30104_Device_www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2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6" name="Picture 4" descr="C:\Users\ecoffey\AppData\Local\Temp\Rar$DRa0.742\30104_Device_www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200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7" name="Picture 5" descr="C:\Users\ecoffey\AppData\Local\Temp\Rar$DRa0.742\30104_Device_www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8" name="Picture 6" descr="C:\Users\ecoffey\AppData\Local\Temp\Rar$DRa0.742\30104_Device_www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79" name="Picture 7" descr="C:\Users\ecoffey\AppData\Local\Temp\Rar$DRa0.742\30104_Device_www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0" name="Picture 8" descr="C:\Users\ecoffey\AppData\Local\Temp\Rar$DRa0.742\30104_Device_www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48" y="12832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1" name="Picture 9" descr="C:\Users\ecoffey\AppData\Local\Temp\Rar$DRa0.742\30104_Device_www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222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2" name="Picture 10" descr="C:\Users\ecoffey\AppData\Local\Temp\Rar$DRa0.742\30104_Device_www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010" y="364384"/>
            <a:ext cx="3071462" cy="307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3" name="Picture 11" descr="C:\Users\ecoffey\AppData\Local\Temp\Rar$DRa0.742\30104_Device_www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21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4" name="Picture 12" descr="C:\Users\ecoffey\AppData\Local\Temp\Rar$DRa0.742\30104_Device_www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5" name="Picture 13" descr="C:\Users\ecoffey\AppData\Local\Temp\Rar$DRa0.742\30104_Device_www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6" name="Picture 14" descr="C:\Users\ecoffey\AppData\Local\Temp\Rar$DRa0.742\30104_Device_www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399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7" name="Picture 15" descr="C:\Users\ecoffey\AppData\Local\Temp\Rar$DRa0.742\30104_Device_www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6514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8" name="Picture 16" descr="C:\Users\ecoffey\AppData\Local\Temp\Rar$DRa0.742\30104_Device_www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63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89" name="Picture 17" descr="C:\Users\ecoffey\AppData\Local\Temp\Rar$DRa0.742\30104_Device_www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62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0" name="Picture 18" descr="C:\Users\ecoffey\AppData\Local\Temp\Rar$DRa0.742\30104_Device_www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1" name="Picture 19" descr="C:\Users\ecoffey\AppData\Local\Temp\Rar$DRa0.742\30104_Device_www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43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2" name="Picture 20" descr="C:\Users\ecoffey\AppData\Local\Temp\Rar$DRa0.742\30104_Device_www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1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3" name="Picture 21" descr="C:\Users\ecoffey\AppData\Local\Temp\Rar$DRa0.742\30104_Device_www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960" y="27123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4" name="Picture 22" descr="C:\Users\ecoffey\AppData\Local\Temp\Rar$DRa0.742\30104_Device_www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34" y="28798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5" name="Picture 23" descr="C:\Users\ecoffey\AppData\Local\Temp\Rar$DRa0.742\30104_Device_www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1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6" name="Picture 24" descr="C:\Users\ecoffey\AppData\Local\Temp\Rar$DRa0.742\30104_Device_www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7" name="Picture 25" descr="C:\Users\ecoffey\AppData\Local\Temp\Rar$DRa0.742\30104_Device_www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00" y="28522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8" name="Picture 26" descr="C:\Users\ecoffey\AppData\Local\Temp\Rar$DRa0.742\30104_Device_www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154" y="595584"/>
            <a:ext cx="3128294" cy="312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899" name="Picture 27" descr="C:\Users\ecoffey\AppData\Local\Temp\Rar$DRa0.742\30104_Device_www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28" y="30673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0" name="Picture 28" descr="C:\Users\ecoffey\AppData\Local\Temp\Rar$DRa0.742\30104_Device_www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1" name="Picture 29" descr="C:\Users\ecoffey\AppData\Local\Temp\Rar$DRa0.742\30104_Device_www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488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902" name="Picture 30" descr="C:\Users\ecoffey\AppData\Local\Temp\Rar$DRa0.742\30104_Device_www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42\30104_Device_www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896" y="2670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42\30104_Device_www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980" y="28595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42\30104_Device_www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4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C:\Users\ecoffey\AppData\Local\Temp\Rar$DRa0.430\Cisco Icons November\30104_Device_www_server_3135\Png_256\30104_Device_www_server_313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67678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ecoffey\AppData\Local\Temp\Rar$DRa0.430\Cisco Icons November\30104_Device_www_server_3135\Png_256\30104_Device_www_server_313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609" y="1333829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ecoffey\AppData\Local\Temp\Rar$DRa0.430\Cisco Icons November\30104_Device_www_server_3135\Png_256\30104_Device_www_server_313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79695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ecoffey\AppData\Local\Temp\Rar$DRa0.430\Cisco Icons November\30104_Device_www_server_3135\Png_256\30104_Device_www_server_313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24368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:\Users\ecoffey\AppData\Local\Temp\Rar$DRa0.430\Cisco Icons November\30104_Device_www_server_3135\Png_256\30104_Device_www_server_313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396" y="1892643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C:\Users\ecoffey\AppData\Local\Temp\Rar$DRa0.430\Cisco Icons November\30104_Device_www_server_3135\Png_256\30104_Device_www_server_313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067694"/>
            <a:ext cx="2768254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C:\Users\ecoffey\AppData\Local\Temp\Rar$DRa0.430\Cisco Icons November\30104_Device_www_server_3135\Png_256\30104_Device_www_server_313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83718"/>
            <a:ext cx="2780953" cy="238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740447"/>
      </p:ext>
    </p:extLst>
  </p:cSld>
  <p:clrMapOvr>
    <a:masterClrMapping/>
  </p:clrMapOvr>
  <p:transition spd="med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XT30</a:t>
            </a:r>
          </a:p>
        </p:txBody>
      </p:sp>
      <p:pic>
        <p:nvPicPr>
          <p:cNvPr id="80898" name="Picture 2" descr="C:\Users\ecoffey\AppData\Local\Temp\Rar$DRa0.951\30105_Device_XT3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899" name="Picture 3" descr="C:\Users\ecoffey\AppData\Local\Temp\Rar$DRa0.951\30105_Device_XT3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295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0" name="Picture 4" descr="C:\Users\ecoffey\AppData\Local\Temp\Rar$DRa0.951\30105_Device_XT3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4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1" name="Picture 5" descr="C:\Users\ecoffey\AppData\Local\Temp\Rar$DRa0.951\30105_Device_XT3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008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2" name="Picture 6" descr="C:\Users\ecoffey\AppData\Local\Temp\Rar$DRa0.951\30105_Device_XT3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528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3" name="Picture 7" descr="C:\Users\ecoffey\AppData\Local\Temp\Rar$DRa0.951\30105_Device_XT3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870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4" name="Picture 8" descr="C:\Users\ecoffey\AppData\Local\Temp\Rar$DRa0.951\30105_Device_XT3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2265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5" name="Picture 9" descr="C:\Users\ecoffey\AppData\Local\Temp\Rar$DRa0.951\30105_Device_XT3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463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6" name="Picture 10" descr="C:\Users\ecoffey\AppData\Local\Temp\Rar$DRa0.951\30105_Device_XT3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7" name="Picture 11" descr="C:\Users\ecoffey\AppData\Local\Temp\Rar$DRa0.951\30105_Device_XT3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8" name="Picture 12" descr="C:\Users\ecoffey\AppData\Local\Temp\Rar$DRa0.951\30105_Device_XT3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61" y="1264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09" name="Picture 13" descr="C:\Users\ecoffey\AppData\Local\Temp\Rar$DRa0.951\30105_Device_XT3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12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0" name="Picture 14" descr="C:\Users\ecoffey\AppData\Local\Temp\Rar$DRa0.951\30105_Device_XT3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1" name="Picture 15" descr="C:\Users\ecoffey\AppData\Local\Temp\Rar$DRa0.951\30105_Device_XT3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2" name="Picture 16" descr="C:\Users\ecoffey\AppData\Local\Temp\Rar$DRa0.951\30105_Device_XT3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8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3" name="Picture 17" descr="C:\Users\ecoffey\AppData\Local\Temp\Rar$DRa0.951\30105_Device_XT3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4" name="Picture 18" descr="C:\Users\ecoffey\AppData\Local\Temp\Rar$DRa0.951\30105_Device_XT3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26548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5" name="Picture 19" descr="C:\Users\ecoffey\AppData\Local\Temp\Rar$DRa0.951\30105_Device_XT3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6" name="Picture 20" descr="C:\Users\ecoffey\AppData\Local\Temp\Rar$DRa0.951\30105_Device_XT3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7" name="Picture 21" descr="C:\Users\ecoffey\AppData\Local\Temp\Rar$DRa0.951\30105_Device_XT3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8" name="Picture 22" descr="C:\Users\ecoffey\AppData\Local\Temp\Rar$DRa0.951\30105_Device_XT3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983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19" name="Picture 23" descr="C:\Users\ecoffey\AppData\Local\Temp\Rar$DRa0.951\30105_Device_XT3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84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0" name="Picture 24" descr="C:\Users\ecoffey\AppData\Local\Temp\Rar$DRa0.951\30105_Device_XT3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6719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1" name="Picture 25" descr="C:\Users\ecoffey\AppData\Local\Temp\Rar$DRa0.951\30105_Device_XT3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6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2" name="Picture 26" descr="C:\Users\ecoffey\AppData\Local\Temp\Rar$DRa0.951\30105_Device_XT3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180" y="271576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3" name="Picture 27" descr="C:\Users\ecoffey\AppData\Local\Temp\Rar$DRa0.951\30105_Device_XT3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4" name="Picture 28" descr="C:\Users\ecoffey\AppData\Local\Temp\Rar$DRa0.951\30105_Device_XT3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5" name="Picture 29" descr="C:\Users\ecoffey\AppData\Local\Temp\Rar$DRa0.951\30105_Device_XT3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926" name="Picture 30" descr="C:\Users\ecoffey\AppData\Local\Temp\Rar$DRa0.951\30105_Device_XT3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51\30105_Device_XT3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757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51\30105_Device_XT3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196" y="28635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51\30105_Device_XT3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95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52539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Communicator</a:t>
            </a:r>
          </a:p>
        </p:txBody>
      </p:sp>
      <p:pic>
        <p:nvPicPr>
          <p:cNvPr id="14338" name="Picture 2" descr="C:\Users\ecoffey\AppData\Local\Temp\Rar$DRa0.938\30038_Device_IP_communica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03" y="15057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938\30038_Device_IP_communica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18" y="16276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938\30038_Device_IP_communica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04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938\30038_Device_IP_communica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4723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938\30038_Device_IP_communica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5988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938\30038_Device_IP_communica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682" y="174748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938\30038_Device_IP_communica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5333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 descr="C:\Users\ecoffey\AppData\Local\Temp\Rar$DRa0.938\30038_Device_IP_communica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4647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:\Users\ecoffey\AppData\Local\Temp\Rar$DRa0.938\30038_Device_IP_communica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780" y="460162"/>
            <a:ext cx="3047692" cy="304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 descr="C:\Users\ecoffey\AppData\Local\Temp\Rar$DRa0.938\30038_Device_IP_communica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095" y="1760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C:\Users\ecoffey\AppData\Local\Temp\Rar$DRa0.938\30038_Device_IP_communica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65" y="15358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13" descr="C:\Users\ecoffey\AppData\Local\Temp\Rar$DRa0.938\30038_Device_IP_communica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C:\Users\ecoffey\AppData\Local\Temp\Rar$DRa0.938\30038_Device_IP_communica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6" y="17817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15" descr="C:\Users\ecoffey\AppData\Local\Temp\Rar$DRa0.938\30038_Device_IP_communica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890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C:\Users\ecoffey\AppData\Local\Temp\Rar$DRa0.938\30038_Device_IP_communica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109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3" name="Picture 17" descr="C:\Users\ecoffey\AppData\Local\Temp\Rar$DRa0.938\30038_Device_IP_communica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574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C:\Users\ecoffey\AppData\Local\Temp\Rar$DRa0.938\30038_Device_IP_communica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5" name="Picture 19" descr="C:\Users\ecoffey\AppData\Local\Temp\Rar$DRa0.938\30038_Device_IP_communica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C:\Users\ecoffey\AppData\Local\Temp\Rar$DRa0.938\30038_Device_IP_communica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7" name="Picture 21" descr="C:\Users\ecoffey\AppData\Local\Temp\Rar$DRa0.938\30038_Device_IP_communica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7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C:\Users\ecoffey\AppData\Local\Temp\Rar$DRa0.938\30038_Device_IP_communica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9" name="Picture 23" descr="C:\Users\ecoffey\AppData\Local\Temp\Rar$DRa0.938\30038_Device_IP_communica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C:\Users\ecoffey\AppData\Local\Temp\Rar$DRa0.938\30038_Device_IP_communica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817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1" name="Picture 25" descr="C:\Users\ecoffey\AppData\Local\Temp\Rar$DRa0.938\30038_Device_IP_communica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C:\Users\ecoffey\AppData\Local\Temp\Rar$DRa0.938\30038_Device_IP_communica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699542"/>
            <a:ext cx="3168352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3" name="Picture 27" descr="C:\Users\ecoffey\AppData\Local\Temp\Rar$DRa0.938\30038_Device_IP_communica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:\Users\ecoffey\AppData\Local\Temp\Rar$DRa0.938\30038_Device_IP_communica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5" name="Picture 29" descr="C:\Users\ecoffey\AppData\Local\Temp\Rar$DRa0.938\30038_Device_IP_communica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C:\Users\ecoffey\AppData\Local\Temp\Rar$DRa0.938\30038_Device_IP_communica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608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38\30038_Device_IP_communica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38\30038_Device_IP_communica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227" y="29684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38\30038_Device_IP_communica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1512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C:\Users\ecoffey\AppData\Local\Temp\Rar$DRa0.273\Cisco Icons November\30038_Device_IP_communicator_3099\Png_256\30038_Device_IP_communicator_3099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485352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273\Cisco Icons November\30038_Device_IP_communicator_3099\Png_256\30038_Device_IP_communicator_3099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221" y="1715977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273\Cisco Icons November\30038_Device_IP_communicator_3099\Png_256\30038_Device_IP_communicator_3099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78" y="1932424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273\Cisco Icons November\30038_Device_IP_communicator_3099\Png_256\30038_Device_IP_communicator_3099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14540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273\Cisco Icons November\30038_Device_IP_communicator_3099\Png_256\30038_Device_IP_communicator_3099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523" y="226942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273\Cisco Icons November\30038_Device_IP_communicator_3099\Png_256\30038_Device_IP_communicator_3099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2457538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273\Cisco Icons November\30038_Device_IP_communicator_3099\Png_256\30038_Device_IP_communicator_3099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603874"/>
            <a:ext cx="3174603" cy="2082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2247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ISDN Switch</a:t>
            </a:r>
          </a:p>
        </p:txBody>
      </p:sp>
      <p:pic>
        <p:nvPicPr>
          <p:cNvPr id="15362" name="Picture 2" descr="C:\Users\ecoffey\AppData\Local\Temp\Rar$DRa0.752\30039_Device_ISDN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9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752\30039_Device_ISDN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5" y="14944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752\30039_Device_ISDN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28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752\30039_Device_ISDN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09" y="13127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752\30039_Device_ISDN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21" y="14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752\30039_Device_ISDN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221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752\30039_Device_ISDN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53" y="131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ecoffey\AppData\Local\Temp\Rar$DRa0.752\30039_Device_ISDN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73" y="14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ecoffey\AppData\Local\Temp\Rar$DRa0.752\30039_Device_ISDN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C:\Users\ecoffey\AppData\Local\Temp\Rar$DRa0.752\30039_Device_ISDN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878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ecoffey\AppData\Local\Temp\Rar$DRa0.752\30039_Device_ISDN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34953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C:\Users\ecoffey\AppData\Local\Temp\Rar$DRa0.752\30039_Device_ISDN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199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C:\Users\ecoffey\AppData\Local\Temp\Rar$DRa0.752\30039_Device_ISDN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28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 descr="C:\Users\ecoffey\AppData\Local\Temp\Rar$DRa0.752\30039_Device_ISDN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:\Users\ecoffey\AppData\Local\Temp\Rar$DRa0.752\30039_Device_ISDN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C:\Users\ecoffey\AppData\Local\Temp\Rar$DRa0.752\30039_Device_ISDN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C:\Users\ecoffey\AppData\Local\Temp\Rar$DRa0.752\30039_Device_ISDN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9" name="Picture 19" descr="C:\Users\ecoffey\AppData\Local\Temp\Rar$DRa0.752\30039_Device_ISDN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85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C:\Users\ecoffey\AppData\Local\Temp\Rar$DRa0.752\30039_Device_ISDN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121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1" name="Picture 21" descr="C:\Users\ecoffey\AppData\Local\Temp\Rar$DRa0.752\30039_Device_ISDN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C:\Users\ecoffey\AppData\Local\Temp\Rar$DRa0.752\30039_Device_ISDN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682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 descr="C:\Users\ecoffey\AppData\Local\Temp\Rar$DRa0.752\30039_Device_ISDN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C:\Users\ecoffey\AppData\Local\Temp\Rar$DRa0.752\30039_Device_ISDN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5" name="Picture 25" descr="C:\Users\ecoffey\AppData\Local\Temp\Rar$DRa0.752\30039_Device_ISDN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315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C:\Users\ecoffey\AppData\Local\Temp\Rar$DRa0.752\30039_Device_ISDN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215" y="283858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7" name="Picture 27" descr="C:\Users\ecoffey\AppData\Local\Temp\Rar$DRa0.752\30039_Device_ISDN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C:\Users\ecoffey\AppData\Local\Temp\Rar$DRa0.752\30039_Device_ISDN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173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9" name="Picture 29" descr="C:\Users\ecoffey\AppData\Local\Temp\Rar$DRa0.752\30039_Device_ISDN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14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C:\Users\ecoffey\AppData\Local\Temp\Rar$DRa0.752\30039_Device_ISDN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52\30039_Device_ISDN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52\30039_Device_ISDN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67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52\30039_Device_ISDN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151212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152</Words>
  <Application>Microsoft Office PowerPoint</Application>
  <PresentationFormat>Affichage à l'écran (16:9)</PresentationFormat>
  <Paragraphs>77</Paragraphs>
  <Slides>77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77</vt:i4>
      </vt:variant>
    </vt:vector>
  </HeadingPairs>
  <TitlesOfParts>
    <vt:vector size="80" baseType="lpstr">
      <vt:lpstr>Arial</vt:lpstr>
      <vt:lpstr>Calibri</vt:lpstr>
      <vt:lpstr>Blue theme 2014 16x9</vt:lpstr>
      <vt:lpstr>Hub</vt:lpstr>
      <vt:lpstr>IBM Mainframe</vt:lpstr>
      <vt:lpstr>IBM Tower</vt:lpstr>
      <vt:lpstr>Instant Access Client POE+</vt:lpstr>
      <vt:lpstr>Instant Access Client</vt:lpstr>
      <vt:lpstr>Instant Access System</vt:lpstr>
      <vt:lpstr>IOS SLB</vt:lpstr>
      <vt:lpstr>IP Communicator</vt:lpstr>
      <vt:lpstr>ISDN Switch</vt:lpstr>
      <vt:lpstr>Jbod</vt:lpstr>
      <vt:lpstr>Laptop</vt:lpstr>
      <vt:lpstr>Layer 3 Switch</vt:lpstr>
      <vt:lpstr>Lock</vt:lpstr>
      <vt:lpstr>Mars</vt:lpstr>
      <vt:lpstr>Media Control Unit</vt:lpstr>
      <vt:lpstr>MGX 8000 Multiservice Switch</vt:lpstr>
      <vt:lpstr>Modem</vt:lpstr>
      <vt:lpstr>MUX</vt:lpstr>
      <vt:lpstr>NAC Appliance</vt:lpstr>
      <vt:lpstr>NCS 2000</vt:lpstr>
      <vt:lpstr>NCS 4000</vt:lpstr>
      <vt:lpstr>NCS 4200</vt:lpstr>
      <vt:lpstr>NCS 6000</vt:lpstr>
      <vt:lpstr>Net Ranger</vt:lpstr>
      <vt:lpstr>Optical Amplifier</vt:lpstr>
      <vt:lpstr>Optical Transport</vt:lpstr>
      <vt:lpstr>PBX Switch</vt:lpstr>
      <vt:lpstr>Phone</vt:lpstr>
      <vt:lpstr>Pix Firewall</vt:lpstr>
      <vt:lpstr>Printer</vt:lpstr>
      <vt:lpstr>Repeater</vt:lpstr>
      <vt:lpstr>RF Modem</vt:lpstr>
      <vt:lpstr>RMA</vt:lpstr>
      <vt:lpstr>Route Switch Processor</vt:lpstr>
      <vt:lpstr>Router</vt:lpstr>
      <vt:lpstr>Router with Firewall</vt:lpstr>
      <vt:lpstr>RP Router</vt:lpstr>
      <vt:lpstr>Satellite</vt:lpstr>
      <vt:lpstr>Satellite Dish</vt:lpstr>
      <vt:lpstr>Server</vt:lpstr>
      <vt:lpstr>Server Farms</vt:lpstr>
      <vt:lpstr>Service Module</vt:lpstr>
      <vt:lpstr>Set Top Box</vt:lpstr>
      <vt:lpstr>SIP Proxy Server</vt:lpstr>
      <vt:lpstr>Standard Host</vt:lpstr>
      <vt:lpstr>Storage Array</vt:lpstr>
      <vt:lpstr>Storage Router</vt:lpstr>
      <vt:lpstr>Switch</vt:lpstr>
      <vt:lpstr>Tape Array</vt:lpstr>
      <vt:lpstr>Telephony Router</vt:lpstr>
      <vt:lpstr>Telepresence Manager</vt:lpstr>
      <vt:lpstr>Telepresence 500</vt:lpstr>
      <vt:lpstr>Telepresence 1000</vt:lpstr>
      <vt:lpstr>Telepresence 3000</vt:lpstr>
      <vt:lpstr>Television</vt:lpstr>
      <vt:lpstr>Terminal</vt:lpstr>
      <vt:lpstr>UBR 910</vt:lpstr>
      <vt:lpstr>UCS Switch</vt:lpstr>
      <vt:lpstr>Unified Border Element</vt:lpstr>
      <vt:lpstr>Unity Connection</vt:lpstr>
      <vt:lpstr>Unity Express</vt:lpstr>
      <vt:lpstr>Universal Gateway</vt:lpstr>
      <vt:lpstr>Vidmond</vt:lpstr>
      <vt:lpstr>Virtual ACE Server</vt:lpstr>
      <vt:lpstr>Virtual Nexus 7000</vt:lpstr>
      <vt:lpstr>Virtual Router</vt:lpstr>
      <vt:lpstr>Virtual Server</vt:lpstr>
      <vt:lpstr>Voice ATM Switch</vt:lpstr>
      <vt:lpstr>Voice Gateway</vt:lpstr>
      <vt:lpstr>Voice Router</vt:lpstr>
      <vt:lpstr>Voice Switch</vt:lpstr>
      <vt:lpstr>VSS</vt:lpstr>
      <vt:lpstr>Wireless Bridge</vt:lpstr>
      <vt:lpstr>Wireless LAN Controller</vt:lpstr>
      <vt:lpstr>Wireless Router</vt:lpstr>
      <vt:lpstr>WWW Server</vt:lpstr>
      <vt:lpstr>XT30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Mitesh Gohil</dc:creator>
  <cp:lastModifiedBy>AMIR MZOUGHIA</cp:lastModifiedBy>
  <cp:revision>324</cp:revision>
  <dcterms:created xsi:type="dcterms:W3CDTF">2014-07-09T19:55:36Z</dcterms:created>
  <dcterms:modified xsi:type="dcterms:W3CDTF">2023-11-30T17:04:30Z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934039-ae21-42ab-8848-d62b6328cef8_Enabled">
    <vt:lpwstr>true</vt:lpwstr>
  </property>
  <property fmtid="{D5CDD505-2E9C-101B-9397-08002B2CF9AE}" pid="3" name="MSIP_Label_59934039-ae21-42ab-8848-d62b6328cef8_SetDate">
    <vt:lpwstr>2022-08-26T10:12:09Z</vt:lpwstr>
  </property>
  <property fmtid="{D5CDD505-2E9C-101B-9397-08002B2CF9AE}" pid="4" name="MSIP_Label_59934039-ae21-42ab-8848-d62b6328cef8_Method">
    <vt:lpwstr>Standard</vt:lpwstr>
  </property>
  <property fmtid="{D5CDD505-2E9C-101B-9397-08002B2CF9AE}" pid="5" name="MSIP_Label_59934039-ae21-42ab-8848-d62b6328cef8_Name">
    <vt:lpwstr>LBL_05</vt:lpwstr>
  </property>
  <property fmtid="{D5CDD505-2E9C-101B-9397-08002B2CF9AE}" pid="6" name="MSIP_Label_59934039-ae21-42ab-8848-d62b6328cef8_SiteId">
    <vt:lpwstr>61ed2b68-f880-49d7-bbc9-9a645e9dcf7c</vt:lpwstr>
  </property>
  <property fmtid="{D5CDD505-2E9C-101B-9397-08002B2CF9AE}" pid="7" name="MSIP_Label_59934039-ae21-42ab-8848-d62b6328cef8_ActionId">
    <vt:lpwstr>1571f32d-5446-430a-aa8c-1bc41e15cda2</vt:lpwstr>
  </property>
  <property fmtid="{D5CDD505-2E9C-101B-9397-08002B2CF9AE}" pid="8" name="MSIP_Label_59934039-ae21-42ab-8848-d62b6328cef8_ContentBits">
    <vt:lpwstr>0</vt:lpwstr>
  </property>
</Properties>
</file>